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2" r:id="rId2"/>
    <p:sldId id="266" r:id="rId3"/>
    <p:sldId id="268" r:id="rId4"/>
    <p:sldId id="269" r:id="rId5"/>
    <p:sldId id="306" r:id="rId6"/>
    <p:sldId id="307" r:id="rId7"/>
    <p:sldId id="308" r:id="rId8"/>
    <p:sldId id="267" r:id="rId9"/>
    <p:sldId id="262" r:id="rId10"/>
    <p:sldId id="293" r:id="rId11"/>
    <p:sldId id="309" r:id="rId12"/>
    <p:sldId id="310" r:id="rId13"/>
    <p:sldId id="294" r:id="rId14"/>
    <p:sldId id="311" r:id="rId15"/>
    <p:sldId id="295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ED45F-8DA1-471D-8579-67580855DA13}" v="7" dt="2023-04-02T11:57:53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63" y="75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B400698A-0626-41AC-BE53-F57D5A41F51A}"/>
    <pc:docChg chg="undo custSel addSld delSld modSld">
      <pc:chgData name="TAN Mei Yi [Harrisdale Senior High School]" userId="f9f029c9-d743-4d60-9f2c-e74bdec1ab07" providerId="ADAL" clId="{B400698A-0626-41AC-BE53-F57D5A41F51A}" dt="2023-03-08T01:30:57.265" v="1103" actId="47"/>
      <pc:docMkLst>
        <pc:docMk/>
      </pc:docMkLst>
      <pc:sldChg chg="addSp modSp add mod modAnim">
        <pc:chgData name="TAN Mei Yi [Harrisdale Senior High School]" userId="f9f029c9-d743-4d60-9f2c-e74bdec1ab07" providerId="ADAL" clId="{B400698A-0626-41AC-BE53-F57D5A41F51A}" dt="2023-03-08T00:28:58.974" v="516" actId="1076"/>
        <pc:sldMkLst>
          <pc:docMk/>
          <pc:sldMk cId="2537661815" sldId="258"/>
        </pc:sldMkLst>
        <pc:spChg chg="add mod">
          <ac:chgData name="TAN Mei Yi [Harrisdale Senior High School]" userId="f9f029c9-d743-4d60-9f2c-e74bdec1ab07" providerId="ADAL" clId="{B400698A-0626-41AC-BE53-F57D5A41F51A}" dt="2023-03-08T00:23:18.673" v="366" actId="404"/>
          <ac:spMkLst>
            <pc:docMk/>
            <pc:sldMk cId="2537661815" sldId="258"/>
            <ac:spMk id="2" creationId="{7574097C-A463-A774-A5E1-BD1F2F567B82}"/>
          </ac:spMkLst>
        </pc:spChg>
        <pc:spChg chg="mod">
          <ac:chgData name="TAN Mei Yi [Harrisdale Senior High School]" userId="f9f029c9-d743-4d60-9f2c-e74bdec1ab07" providerId="ADAL" clId="{B400698A-0626-41AC-BE53-F57D5A41F51A}" dt="2023-03-08T00:19:39.388" v="140" actId="1076"/>
          <ac:spMkLst>
            <pc:docMk/>
            <pc:sldMk cId="2537661815" sldId="258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B400698A-0626-41AC-BE53-F57D5A41F51A}" dt="2023-03-08T00:16:37.634" v="2" actId="207"/>
          <ac:spMkLst>
            <pc:docMk/>
            <pc:sldMk cId="2537661815" sldId="258"/>
            <ac:spMk id="6" creationId="{B6565F03-6FB8-4B77-A798-2B2E2399B980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0:24:14.834" v="386" actId="20577"/>
          <ac:spMkLst>
            <pc:docMk/>
            <pc:sldMk cId="2537661815" sldId="258"/>
            <ac:spMk id="7" creationId="{C0CFE431-4D39-00E1-3346-0C89618F1811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0:23:42.817" v="376" actId="20577"/>
          <ac:spMkLst>
            <pc:docMk/>
            <pc:sldMk cId="2537661815" sldId="258"/>
            <ac:spMk id="8" creationId="{9A254071-A53C-723A-52FF-BC53A3E9B16F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0:28:20.056" v="506" actId="20577"/>
          <ac:spMkLst>
            <pc:docMk/>
            <pc:sldMk cId="2537661815" sldId="258"/>
            <ac:spMk id="11" creationId="{6F38DC4F-A839-2892-8F4D-8EF75AAAE7F6}"/>
          </ac:spMkLst>
        </pc:spChg>
        <pc:spChg chg="add mod ord">
          <ac:chgData name="TAN Mei Yi [Harrisdale Senior High School]" userId="f9f029c9-d743-4d60-9f2c-e74bdec1ab07" providerId="ADAL" clId="{B400698A-0626-41AC-BE53-F57D5A41F51A}" dt="2023-03-08T00:27:13.430" v="449" actId="167"/>
          <ac:spMkLst>
            <pc:docMk/>
            <pc:sldMk cId="2537661815" sldId="258"/>
            <ac:spMk id="15" creationId="{AE81815A-3DD4-6248-3921-7D817EDC9F0D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0:28:58.974" v="516" actId="1076"/>
          <ac:spMkLst>
            <pc:docMk/>
            <pc:sldMk cId="2537661815" sldId="258"/>
            <ac:spMk id="16" creationId="{0120B82A-D05C-5F96-B135-6C0C11613FF6}"/>
          </ac:spMkLst>
        </pc:spChg>
        <pc:picChg chg="add mod">
          <ac:chgData name="TAN Mei Yi [Harrisdale Senior High School]" userId="f9f029c9-d743-4d60-9f2c-e74bdec1ab07" providerId="ADAL" clId="{B400698A-0626-41AC-BE53-F57D5A41F51A}" dt="2023-03-08T00:23:20.227" v="367" actId="1076"/>
          <ac:picMkLst>
            <pc:docMk/>
            <pc:sldMk cId="2537661815" sldId="258"/>
            <ac:picMk id="5" creationId="{86929136-6CA3-1CF9-01E4-577B473E00C5}"/>
          </ac:picMkLst>
        </pc:picChg>
        <pc:picChg chg="add mod">
          <ac:chgData name="TAN Mei Yi [Harrisdale Senior High School]" userId="f9f029c9-d743-4d60-9f2c-e74bdec1ab07" providerId="ADAL" clId="{B400698A-0626-41AC-BE53-F57D5A41F51A}" dt="2023-03-08T00:23:55.997" v="380" actId="1076"/>
          <ac:picMkLst>
            <pc:docMk/>
            <pc:sldMk cId="2537661815" sldId="258"/>
            <ac:picMk id="10" creationId="{9E6DAC2A-3E90-C2CE-031D-1DD891EE3693}"/>
          </ac:picMkLst>
        </pc:picChg>
        <pc:picChg chg="add mod">
          <ac:chgData name="TAN Mei Yi [Harrisdale Senior High School]" userId="f9f029c9-d743-4d60-9f2c-e74bdec1ab07" providerId="ADAL" clId="{B400698A-0626-41AC-BE53-F57D5A41F51A}" dt="2023-03-08T00:26:42.096" v="409" actId="1076"/>
          <ac:picMkLst>
            <pc:docMk/>
            <pc:sldMk cId="2537661815" sldId="258"/>
            <ac:picMk id="14" creationId="{8F78FDAC-5280-CD62-14B5-AE35512866C0}"/>
          </ac:picMkLst>
        </pc:picChg>
        <pc:inkChg chg="add mod">
          <ac:chgData name="TAN Mei Yi [Harrisdale Senior High School]" userId="f9f029c9-d743-4d60-9f2c-e74bdec1ab07" providerId="ADAL" clId="{B400698A-0626-41AC-BE53-F57D5A41F51A}" dt="2023-03-08T00:27:15.370" v="450" actId="1076"/>
          <ac:inkMkLst>
            <pc:docMk/>
            <pc:sldMk cId="2537661815" sldId="258"/>
            <ac:inkMk id="12" creationId="{3A857308-F66A-27F4-BF26-FC0C26460EC9}"/>
          </ac:inkMkLst>
        </pc:inkChg>
      </pc:sldChg>
      <pc:sldChg chg="add del">
        <pc:chgData name="TAN Mei Yi [Harrisdale Senior High School]" userId="f9f029c9-d743-4d60-9f2c-e74bdec1ab07" providerId="ADAL" clId="{B400698A-0626-41AC-BE53-F57D5A41F51A}" dt="2023-03-08T01:26:16.249" v="1047" actId="47"/>
        <pc:sldMkLst>
          <pc:docMk/>
          <pc:sldMk cId="3578000938" sldId="262"/>
        </pc:sldMkLst>
      </pc:sldChg>
      <pc:sldChg chg="add del">
        <pc:chgData name="TAN Mei Yi [Harrisdale Senior High School]" userId="f9f029c9-d743-4d60-9f2c-e74bdec1ab07" providerId="ADAL" clId="{B400698A-0626-41AC-BE53-F57D5A41F51A}" dt="2023-03-08T01:26:18.430" v="1048" actId="47"/>
        <pc:sldMkLst>
          <pc:docMk/>
          <pc:sldMk cId="2274587573" sldId="265"/>
        </pc:sldMkLst>
      </pc:sldChg>
      <pc:sldChg chg="addSp delSp modSp add mod addAnim delAnim modAnim">
        <pc:chgData name="TAN Mei Yi [Harrisdale Senior High School]" userId="f9f029c9-d743-4d60-9f2c-e74bdec1ab07" providerId="ADAL" clId="{B400698A-0626-41AC-BE53-F57D5A41F51A}" dt="2023-03-08T01:29:43.232" v="1094" actId="1076"/>
        <pc:sldMkLst>
          <pc:docMk/>
          <pc:sldMk cId="314037390" sldId="266"/>
        </pc:sldMkLst>
        <pc:spChg chg="add mod">
          <ac:chgData name="TAN Mei Yi [Harrisdale Senior High School]" userId="f9f029c9-d743-4d60-9f2c-e74bdec1ab07" providerId="ADAL" clId="{B400698A-0626-41AC-BE53-F57D5A41F51A}" dt="2023-03-08T01:29:43.232" v="1094" actId="1076"/>
          <ac:spMkLst>
            <pc:docMk/>
            <pc:sldMk cId="314037390" sldId="266"/>
            <ac:spMk id="2" creationId="{14276F45-753A-143D-FA28-E90700A42402}"/>
          </ac:spMkLst>
        </pc:spChg>
        <pc:spChg chg="mod">
          <ac:chgData name="TAN Mei Yi [Harrisdale Senior High School]" userId="f9f029c9-d743-4d60-9f2c-e74bdec1ab07" providerId="ADAL" clId="{B400698A-0626-41AC-BE53-F57D5A41F51A}" dt="2023-03-08T01:28:35.275" v="1089" actId="20577"/>
          <ac:spMkLst>
            <pc:docMk/>
            <pc:sldMk cId="314037390" sldId="266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B400698A-0626-41AC-BE53-F57D5A41F51A}" dt="2023-03-08T01:27:23.783" v="1070" actId="1076"/>
          <ac:spMkLst>
            <pc:docMk/>
            <pc:sldMk cId="314037390" sldId="266"/>
            <ac:spMk id="9" creationId="{AAC2B5C0-3E1C-42DC-B07D-E8D48B29433E}"/>
          </ac:spMkLst>
        </pc:spChg>
        <pc:spChg chg="del">
          <ac:chgData name="TAN Mei Yi [Harrisdale Senior High School]" userId="f9f029c9-d743-4d60-9f2c-e74bdec1ab07" providerId="ADAL" clId="{B400698A-0626-41AC-BE53-F57D5A41F51A}" dt="2023-03-08T01:27:34.567" v="1075" actId="478"/>
          <ac:spMkLst>
            <pc:docMk/>
            <pc:sldMk cId="314037390" sldId="266"/>
            <ac:spMk id="13" creationId="{00000000-0000-0000-0000-000000000000}"/>
          </ac:spMkLst>
        </pc:spChg>
        <pc:spChg chg="del">
          <ac:chgData name="TAN Mei Yi [Harrisdale Senior High School]" userId="f9f029c9-d743-4d60-9f2c-e74bdec1ab07" providerId="ADAL" clId="{B400698A-0626-41AC-BE53-F57D5A41F51A}" dt="2023-03-08T01:26:28.499" v="1049" actId="478"/>
          <ac:spMkLst>
            <pc:docMk/>
            <pc:sldMk cId="314037390" sldId="266"/>
            <ac:spMk id="14" creationId="{A4FC51D4-53D3-4FCA-A8BE-3A5E3C87901F}"/>
          </ac:spMkLst>
        </pc:spChg>
        <pc:picChg chg="mod">
          <ac:chgData name="TAN Mei Yi [Harrisdale Senior High School]" userId="f9f029c9-d743-4d60-9f2c-e74bdec1ab07" providerId="ADAL" clId="{B400698A-0626-41AC-BE53-F57D5A41F51A}" dt="2023-03-08T01:27:40.322" v="1077" actId="1076"/>
          <ac:picMkLst>
            <pc:docMk/>
            <pc:sldMk cId="314037390" sldId="266"/>
            <ac:picMk id="4" creationId="{00000000-0000-0000-0000-000000000000}"/>
          </ac:picMkLst>
        </pc:picChg>
        <pc:picChg chg="add del">
          <ac:chgData name="TAN Mei Yi [Harrisdale Senior High School]" userId="f9f029c9-d743-4d60-9f2c-e74bdec1ab07" providerId="ADAL" clId="{B400698A-0626-41AC-BE53-F57D5A41F51A}" dt="2023-03-08T01:27:34.567" v="1075" actId="478"/>
          <ac:picMkLst>
            <pc:docMk/>
            <pc:sldMk cId="314037390" sldId="266"/>
            <ac:picMk id="10" creationId="{00000000-0000-0000-0000-000000000000}"/>
          </ac:picMkLst>
        </pc:picChg>
        <pc:inkChg chg="mod">
          <ac:chgData name="TAN Mei Yi [Harrisdale Senior High School]" userId="f9f029c9-d743-4d60-9f2c-e74bdec1ab07" providerId="ADAL" clId="{B400698A-0626-41AC-BE53-F57D5A41F51A}" dt="2023-03-08T01:27:40.322" v="1077" actId="1076"/>
          <ac:inkMkLst>
            <pc:docMk/>
            <pc:sldMk cId="314037390" sldId="266"/>
            <ac:inkMk id="5" creationId="{1688C022-0E1F-4B5B-BD61-CF583B288FFF}"/>
          </ac:inkMkLst>
        </pc:inkChg>
        <pc:inkChg chg="mod">
          <ac:chgData name="TAN Mei Yi [Harrisdale Senior High School]" userId="f9f029c9-d743-4d60-9f2c-e74bdec1ab07" providerId="ADAL" clId="{B400698A-0626-41AC-BE53-F57D5A41F51A}" dt="2023-03-08T01:27:40.322" v="1077" actId="1076"/>
          <ac:inkMkLst>
            <pc:docMk/>
            <pc:sldMk cId="314037390" sldId="266"/>
            <ac:inkMk id="8" creationId="{42DD3CBE-84E8-466C-AAA8-D2CFF6F44569}"/>
          </ac:inkMkLst>
        </pc:inkChg>
        <pc:inkChg chg="mod">
          <ac:chgData name="TAN Mei Yi [Harrisdale Senior High School]" userId="f9f029c9-d743-4d60-9f2c-e74bdec1ab07" providerId="ADAL" clId="{B400698A-0626-41AC-BE53-F57D5A41F51A}" dt="2023-03-08T01:27:40.322" v="1077" actId="1076"/>
          <ac:inkMkLst>
            <pc:docMk/>
            <pc:sldMk cId="314037390" sldId="266"/>
            <ac:inkMk id="12" creationId="{AAF9B67C-5608-4E59-8184-6D562590A653}"/>
          </ac:inkMkLst>
        </pc:inkChg>
        <pc:cxnChg chg="del mod">
          <ac:chgData name="TAN Mei Yi [Harrisdale Senior High School]" userId="f9f029c9-d743-4d60-9f2c-e74bdec1ab07" providerId="ADAL" clId="{B400698A-0626-41AC-BE53-F57D5A41F51A}" dt="2023-03-08T01:27:36.497" v="1076" actId="478"/>
          <ac:cxnSpMkLst>
            <pc:docMk/>
            <pc:sldMk cId="314037390" sldId="266"/>
            <ac:cxnSpMk id="7" creationId="{6D9D5F40-285E-4845-A4BA-BDBED4077CD0}"/>
          </ac:cxnSpMkLst>
        </pc:cxnChg>
        <pc:cxnChg chg="mod">
          <ac:chgData name="TAN Mei Yi [Harrisdale Senior High School]" userId="f9f029c9-d743-4d60-9f2c-e74bdec1ab07" providerId="ADAL" clId="{B400698A-0626-41AC-BE53-F57D5A41F51A}" dt="2023-03-08T01:27:55.599" v="1078" actId="14100"/>
          <ac:cxnSpMkLst>
            <pc:docMk/>
            <pc:sldMk cId="314037390" sldId="266"/>
            <ac:cxnSpMk id="11" creationId="{16DF3BE0-9E04-4893-991D-C27268ACB321}"/>
          </ac:cxnSpMkLst>
        </pc:cxnChg>
      </pc:sldChg>
      <pc:sldChg chg="addSp delSp modSp add mod">
        <pc:chgData name="TAN Mei Yi [Harrisdale Senior High School]" userId="f9f029c9-d743-4d60-9f2c-e74bdec1ab07" providerId="ADAL" clId="{B400698A-0626-41AC-BE53-F57D5A41F51A}" dt="2023-03-08T01:30:33.288" v="1102"/>
        <pc:sldMkLst>
          <pc:docMk/>
          <pc:sldMk cId="4283984355" sldId="267"/>
        </pc:sldMkLst>
        <pc:spChg chg="add mod">
          <ac:chgData name="TAN Mei Yi [Harrisdale Senior High School]" userId="f9f029c9-d743-4d60-9f2c-e74bdec1ab07" providerId="ADAL" clId="{B400698A-0626-41AC-BE53-F57D5A41F51A}" dt="2023-03-08T01:30:33.288" v="1102"/>
          <ac:spMkLst>
            <pc:docMk/>
            <pc:sldMk cId="4283984355" sldId="267"/>
            <ac:spMk id="2" creationId="{CEF0F2C3-4BA4-E630-C4EA-A7CD59A10FD5}"/>
          </ac:spMkLst>
        </pc:spChg>
        <pc:spChg chg="mod">
          <ac:chgData name="TAN Mei Yi [Harrisdale Senior High School]" userId="f9f029c9-d743-4d60-9f2c-e74bdec1ab07" providerId="ADAL" clId="{B400698A-0626-41AC-BE53-F57D5A41F51A}" dt="2023-03-08T01:30:22.935" v="1099" actId="113"/>
          <ac:spMkLst>
            <pc:docMk/>
            <pc:sldMk cId="4283984355" sldId="267"/>
            <ac:spMk id="6" creationId="{00000000-0000-0000-0000-000000000000}"/>
          </ac:spMkLst>
        </pc:spChg>
        <pc:spChg chg="mod">
          <ac:chgData name="TAN Mei Yi [Harrisdale Senior High School]" userId="f9f029c9-d743-4d60-9f2c-e74bdec1ab07" providerId="ADAL" clId="{B400698A-0626-41AC-BE53-F57D5A41F51A}" dt="2023-03-08T01:30:20.582" v="1098" actId="113"/>
          <ac:spMkLst>
            <pc:docMk/>
            <pc:sldMk cId="4283984355" sldId="267"/>
            <ac:spMk id="7" creationId="{00000000-0000-0000-0000-000000000000}"/>
          </ac:spMkLst>
        </pc:spChg>
        <pc:spChg chg="del">
          <ac:chgData name="TAN Mei Yi [Harrisdale Senior High School]" userId="f9f029c9-d743-4d60-9f2c-e74bdec1ab07" providerId="ADAL" clId="{B400698A-0626-41AC-BE53-F57D5A41F51A}" dt="2023-03-08T01:30:28.281" v="1100" actId="478"/>
          <ac:spMkLst>
            <pc:docMk/>
            <pc:sldMk cId="4283984355" sldId="267"/>
            <ac:spMk id="8" creationId="{3A0B0A93-D009-4D14-B190-F9BEF9D6FCFB}"/>
          </ac:spMkLst>
        </pc:spChg>
      </pc:sldChg>
      <pc:sldChg chg="modSp">
        <pc:chgData name="TAN Mei Yi [Harrisdale Senior High School]" userId="f9f029c9-d743-4d60-9f2c-e74bdec1ab07" providerId="ADAL" clId="{B400698A-0626-41AC-BE53-F57D5A41F51A}" dt="2023-03-08T00:15:43.081" v="0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B400698A-0626-41AC-BE53-F57D5A41F51A}" dt="2023-03-08T00:15:43.081" v="0" actId="20577"/>
          <ac:spMkLst>
            <pc:docMk/>
            <pc:sldMk cId="2226349418" sldId="292"/>
            <ac:spMk id="21" creationId="{8E7845BC-DC72-44E1-BABF-6AFB4DC3022D}"/>
          </ac:spMkLst>
        </pc:spChg>
      </pc:sldChg>
      <pc:sldChg chg="del">
        <pc:chgData name="TAN Mei Yi [Harrisdale Senior High School]" userId="f9f029c9-d743-4d60-9f2c-e74bdec1ab07" providerId="ADAL" clId="{B400698A-0626-41AC-BE53-F57D5A41F51A}" dt="2023-03-08T00:29:12.817" v="517" actId="47"/>
        <pc:sldMkLst>
          <pc:docMk/>
          <pc:sldMk cId="2306695229" sldId="294"/>
        </pc:sldMkLst>
      </pc:sldChg>
      <pc:sldChg chg="del">
        <pc:chgData name="TAN Mei Yi [Harrisdale Senior High School]" userId="f9f029c9-d743-4d60-9f2c-e74bdec1ab07" providerId="ADAL" clId="{B400698A-0626-41AC-BE53-F57D5A41F51A}" dt="2023-03-08T01:30:57.265" v="1103" actId="47"/>
        <pc:sldMkLst>
          <pc:docMk/>
          <pc:sldMk cId="979343826" sldId="298"/>
        </pc:sldMkLst>
      </pc:sldChg>
      <pc:sldChg chg="addSp delSp modSp add mod">
        <pc:chgData name="TAN Mei Yi [Harrisdale Senior High School]" userId="f9f029c9-d743-4d60-9f2c-e74bdec1ab07" providerId="ADAL" clId="{B400698A-0626-41AC-BE53-F57D5A41F51A}" dt="2023-03-08T01:30:31.440" v="1101" actId="1076"/>
        <pc:sldMkLst>
          <pc:docMk/>
          <pc:sldMk cId="3638446103" sldId="303"/>
        </pc:sldMkLst>
        <pc:spChg chg="add del mod">
          <ac:chgData name="TAN Mei Yi [Harrisdale Senior High School]" userId="f9f029c9-d743-4d60-9f2c-e74bdec1ab07" providerId="ADAL" clId="{B400698A-0626-41AC-BE53-F57D5A41F51A}" dt="2023-03-08T01:29:48.774" v="1095" actId="478"/>
          <ac:spMkLst>
            <pc:docMk/>
            <pc:sldMk cId="3638446103" sldId="303"/>
            <ac:spMk id="2" creationId="{CFA5353D-047C-AE95-B7C3-B136CD4865A0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30:31.440" v="1101" actId="1076"/>
          <ac:spMkLst>
            <pc:docMk/>
            <pc:sldMk cId="3638446103" sldId="303"/>
            <ac:spMk id="4" creationId="{62871251-B8DD-8E9E-FB5F-BFE01C027306}"/>
          </ac:spMkLst>
        </pc:spChg>
        <pc:spChg chg="del">
          <ac:chgData name="TAN Mei Yi [Harrisdale Senior High School]" userId="f9f029c9-d743-4d60-9f2c-e74bdec1ab07" providerId="ADAL" clId="{B400698A-0626-41AC-BE53-F57D5A41F51A}" dt="2023-03-08T01:29:26.865" v="1092" actId="478"/>
          <ac:spMkLst>
            <pc:docMk/>
            <pc:sldMk cId="3638446103" sldId="303"/>
            <ac:spMk id="8" creationId="{3A0B0A93-D009-4D14-B190-F9BEF9D6FCFB}"/>
          </ac:spMkLst>
        </pc:spChg>
      </pc:sldChg>
      <pc:sldChg chg="addSp delSp modSp add mod delAnim modAnim">
        <pc:chgData name="TAN Mei Yi [Harrisdale Senior High School]" userId="f9f029c9-d743-4d60-9f2c-e74bdec1ab07" providerId="ADAL" clId="{B400698A-0626-41AC-BE53-F57D5A41F51A}" dt="2023-03-08T01:21:35.831" v="856" actId="1076"/>
        <pc:sldMkLst>
          <pc:docMk/>
          <pc:sldMk cId="2557982727" sldId="304"/>
        </pc:sldMkLst>
        <pc:spChg chg="mod">
          <ac:chgData name="TAN Mei Yi [Harrisdale Senior High School]" userId="f9f029c9-d743-4d60-9f2c-e74bdec1ab07" providerId="ADAL" clId="{B400698A-0626-41AC-BE53-F57D5A41F51A}" dt="2023-03-08T01:20:21.196" v="830" actId="20577"/>
          <ac:spMkLst>
            <pc:docMk/>
            <pc:sldMk cId="2557982727" sldId="304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12:44.056" v="664" actId="1076"/>
          <ac:spMkLst>
            <pc:docMk/>
            <pc:sldMk cId="2557982727" sldId="304"/>
            <ac:spMk id="5" creationId="{8E309016-DF12-571E-4F4A-4BCDDD1A038F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13:10.028" v="682" actId="6549"/>
          <ac:spMkLst>
            <pc:docMk/>
            <pc:sldMk cId="2557982727" sldId="304"/>
            <ac:spMk id="6" creationId="{CB22D91F-8FAB-8EB5-C708-4AD5CEB74837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14:13.948" v="706" actId="1076"/>
          <ac:spMkLst>
            <pc:docMk/>
            <pc:sldMk cId="2557982727" sldId="304"/>
            <ac:spMk id="7" creationId="{8FB1460D-0999-8C85-3BB4-2E7240B7A0B2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0:30.020" v="834" actId="20577"/>
          <ac:spMkLst>
            <pc:docMk/>
            <pc:sldMk cId="2557982727" sldId="304"/>
            <ac:spMk id="8" creationId="{D516AB04-8064-829C-2C64-94B2319722DF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0:35.029" v="838" actId="20577"/>
          <ac:spMkLst>
            <pc:docMk/>
            <pc:sldMk cId="2557982727" sldId="304"/>
            <ac:spMk id="9" creationId="{33F6A07B-F50A-0E2B-A200-A5B23864F49B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0:37.934" v="842" actId="20577"/>
          <ac:spMkLst>
            <pc:docMk/>
            <pc:sldMk cId="2557982727" sldId="304"/>
            <ac:spMk id="10" creationId="{0D74323E-C165-56A8-3B80-FEE75F8EDDBE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0:51.736" v="848" actId="20577"/>
          <ac:spMkLst>
            <pc:docMk/>
            <pc:sldMk cId="2557982727" sldId="304"/>
            <ac:spMk id="11" creationId="{0D2C1517-9CAE-A07D-5123-E99B43E8E9B3}"/>
          </ac:spMkLst>
        </pc:spChg>
        <pc:spChg chg="add del mod">
          <ac:chgData name="TAN Mei Yi [Harrisdale Senior High School]" userId="f9f029c9-d743-4d60-9f2c-e74bdec1ab07" providerId="ADAL" clId="{B400698A-0626-41AC-BE53-F57D5A41F51A}" dt="2023-03-08T01:21:25.032" v="849" actId="478"/>
          <ac:spMkLst>
            <pc:docMk/>
            <pc:sldMk cId="2557982727" sldId="304"/>
            <ac:spMk id="12" creationId="{304FF0D7-7EF9-AF4C-ACCD-0AE1367386F3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1:35.831" v="856" actId="1076"/>
          <ac:spMkLst>
            <pc:docMk/>
            <pc:sldMk cId="2557982727" sldId="304"/>
            <ac:spMk id="13" creationId="{FA41631B-BEF9-FFDD-2838-6660602713B6}"/>
          </ac:spMkLst>
        </pc:spChg>
        <pc:spChg chg="mod">
          <ac:chgData name="TAN Mei Yi [Harrisdale Senior High School]" userId="f9f029c9-d743-4d60-9f2c-e74bdec1ab07" providerId="ADAL" clId="{B400698A-0626-41AC-BE53-F57D5A41F51A}" dt="2023-03-08T00:29:30.885" v="534" actId="207"/>
          <ac:spMkLst>
            <pc:docMk/>
            <pc:sldMk cId="2557982727" sldId="304"/>
            <ac:spMk id="14" creationId="{A4FC51D4-53D3-4FCA-A8BE-3A5E3C87901F}"/>
          </ac:spMkLst>
        </pc:spChg>
        <pc:picChg chg="del">
          <ac:chgData name="TAN Mei Yi [Harrisdale Senior High School]" userId="f9f029c9-d743-4d60-9f2c-e74bdec1ab07" providerId="ADAL" clId="{B400698A-0626-41AC-BE53-F57D5A41F51A}" dt="2023-03-08T01:00:39.042" v="622" actId="478"/>
          <ac:picMkLst>
            <pc:docMk/>
            <pc:sldMk cId="2557982727" sldId="304"/>
            <ac:picMk id="4" creationId="{00000000-0000-0000-0000-000000000000}"/>
          </ac:picMkLst>
        </pc:picChg>
        <pc:inkChg chg="del">
          <ac:chgData name="TAN Mei Yi [Harrisdale Senior High School]" userId="f9f029c9-d743-4d60-9f2c-e74bdec1ab07" providerId="ADAL" clId="{B400698A-0626-41AC-BE53-F57D5A41F51A}" dt="2023-03-08T01:00:40.809" v="623" actId="478"/>
          <ac:inkMkLst>
            <pc:docMk/>
            <pc:sldMk cId="2557982727" sldId="304"/>
            <ac:inkMk id="2" creationId="{4EFFE5DB-C490-4891-B465-84E0863A5C71}"/>
          </ac:inkMkLst>
        </pc:inkChg>
      </pc:sldChg>
      <pc:sldChg chg="addSp delSp modSp add mod delAnim modAnim">
        <pc:chgData name="TAN Mei Yi [Harrisdale Senior High School]" userId="f9f029c9-d743-4d60-9f2c-e74bdec1ab07" providerId="ADAL" clId="{B400698A-0626-41AC-BE53-F57D5A41F51A}" dt="2023-03-08T01:26:07.288" v="1046" actId="404"/>
        <pc:sldMkLst>
          <pc:docMk/>
          <pc:sldMk cId="303723525" sldId="305"/>
        </pc:sldMkLst>
        <pc:spChg chg="mod">
          <ac:chgData name="TAN Mei Yi [Harrisdale Senior High School]" userId="f9f029c9-d743-4d60-9f2c-e74bdec1ab07" providerId="ADAL" clId="{B400698A-0626-41AC-BE53-F57D5A41F51A}" dt="2023-03-08T01:14:53.328" v="791" actId="21"/>
          <ac:spMkLst>
            <pc:docMk/>
            <pc:sldMk cId="303723525" sldId="305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B400698A-0626-41AC-BE53-F57D5A41F51A}" dt="2023-03-08T01:15:49.650" v="803" actId="20577"/>
          <ac:spMkLst>
            <pc:docMk/>
            <pc:sldMk cId="303723525" sldId="305"/>
            <ac:spMk id="5" creationId="{8E309016-DF12-571E-4F4A-4BCDDD1A038F}"/>
          </ac:spMkLst>
        </pc:spChg>
        <pc:spChg chg="del">
          <ac:chgData name="TAN Mei Yi [Harrisdale Senior High School]" userId="f9f029c9-d743-4d60-9f2c-e74bdec1ab07" providerId="ADAL" clId="{B400698A-0626-41AC-BE53-F57D5A41F51A}" dt="2023-03-08T01:15:53.958" v="804" actId="478"/>
          <ac:spMkLst>
            <pc:docMk/>
            <pc:sldMk cId="303723525" sldId="305"/>
            <ac:spMk id="6" creationId="{CB22D91F-8FAB-8EB5-C708-4AD5CEB74837}"/>
          </ac:spMkLst>
        </pc:spChg>
        <pc:spChg chg="del">
          <ac:chgData name="TAN Mei Yi [Harrisdale Senior High School]" userId="f9f029c9-d743-4d60-9f2c-e74bdec1ab07" providerId="ADAL" clId="{B400698A-0626-41AC-BE53-F57D5A41F51A}" dt="2023-03-08T01:15:53.958" v="804" actId="478"/>
          <ac:spMkLst>
            <pc:docMk/>
            <pc:sldMk cId="303723525" sldId="305"/>
            <ac:spMk id="7" creationId="{8FB1460D-0999-8C85-3BB4-2E7240B7A0B2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1:55.532" v="858" actId="1076"/>
          <ac:spMkLst>
            <pc:docMk/>
            <pc:sldMk cId="303723525" sldId="305"/>
            <ac:spMk id="9" creationId="{47A2F0E3-23A5-89C3-D007-FE56E5EA91AA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2:13.527" v="865"/>
          <ac:spMkLst>
            <pc:docMk/>
            <pc:sldMk cId="303723525" sldId="305"/>
            <ac:spMk id="10" creationId="{821B2385-E95D-AAB5-47F1-B6148D02EB28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6:07.288" v="1046" actId="404"/>
          <ac:spMkLst>
            <pc:docMk/>
            <pc:sldMk cId="303723525" sldId="305"/>
            <ac:spMk id="11" creationId="{77AB2929-EA1C-EB6C-B4A1-304F64588570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2:46.850" v="878"/>
          <ac:spMkLst>
            <pc:docMk/>
            <pc:sldMk cId="303723525" sldId="305"/>
            <ac:spMk id="12" creationId="{FE76D975-8271-33FB-7F0C-FBACDA493420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3:09.715" v="883" actId="20577"/>
          <ac:spMkLst>
            <pc:docMk/>
            <pc:sldMk cId="303723525" sldId="305"/>
            <ac:spMk id="13" creationId="{334E7374-9707-EA45-4079-791C52E70225}"/>
          </ac:spMkLst>
        </pc:spChg>
        <pc:spChg chg="add mod">
          <ac:chgData name="TAN Mei Yi [Harrisdale Senior High School]" userId="f9f029c9-d743-4d60-9f2c-e74bdec1ab07" providerId="ADAL" clId="{B400698A-0626-41AC-BE53-F57D5A41F51A}" dt="2023-03-08T01:23:28.234" v="926" actId="20577"/>
          <ac:spMkLst>
            <pc:docMk/>
            <pc:sldMk cId="303723525" sldId="305"/>
            <ac:spMk id="15" creationId="{6D66F685-C9CC-AE35-3C30-A7495A18AD27}"/>
          </ac:spMkLst>
        </pc:spChg>
        <pc:picChg chg="add mod">
          <ac:chgData name="TAN Mei Yi [Harrisdale Senior High School]" userId="f9f029c9-d743-4d60-9f2c-e74bdec1ab07" providerId="ADAL" clId="{B400698A-0626-41AC-BE53-F57D5A41F51A}" dt="2023-03-08T01:15:09.682" v="795" actId="1076"/>
          <ac:picMkLst>
            <pc:docMk/>
            <pc:sldMk cId="303723525" sldId="305"/>
            <ac:picMk id="2" creationId="{86E84630-3040-205A-52A8-4F4306C06DFA}"/>
          </ac:picMkLst>
        </pc:picChg>
        <pc:inkChg chg="add mod">
          <ac:chgData name="TAN Mei Yi [Harrisdale Senior High School]" userId="f9f029c9-d743-4d60-9f2c-e74bdec1ab07" providerId="ADAL" clId="{B400698A-0626-41AC-BE53-F57D5A41F51A}" dt="2023-03-08T01:15:09.682" v="795" actId="1076"/>
          <ac:inkMkLst>
            <pc:docMk/>
            <pc:sldMk cId="303723525" sldId="305"/>
            <ac:inkMk id="4" creationId="{123B3EFD-51DD-5CD0-88A9-2850B4E4ABDD}"/>
          </ac:inkMkLst>
        </pc:inkChg>
        <pc:inkChg chg="add mod">
          <ac:chgData name="TAN Mei Yi [Harrisdale Senior High School]" userId="f9f029c9-d743-4d60-9f2c-e74bdec1ab07" providerId="ADAL" clId="{B400698A-0626-41AC-BE53-F57D5A41F51A}" dt="2023-03-08T01:15:09.682" v="795" actId="1076"/>
          <ac:inkMkLst>
            <pc:docMk/>
            <pc:sldMk cId="303723525" sldId="305"/>
            <ac:inkMk id="8" creationId="{120C7324-F1F5-2FF2-CD89-005EC888D3D3}"/>
          </ac:inkMkLst>
        </pc:inkChg>
      </pc:sldChg>
      <pc:sldChg chg="add del">
        <pc:chgData name="TAN Mei Yi [Harrisdale Senior High School]" userId="f9f029c9-d743-4d60-9f2c-e74bdec1ab07" providerId="ADAL" clId="{B400698A-0626-41AC-BE53-F57D5A41F51A}" dt="2023-03-08T00:30:37.087" v="592"/>
        <pc:sldMkLst>
          <pc:docMk/>
          <pc:sldMk cId="3160062723" sldId="305"/>
        </pc:sldMkLst>
      </pc:sldChg>
      <pc:sldChg chg="add del">
        <pc:chgData name="TAN Mei Yi [Harrisdale Senior High School]" userId="f9f029c9-d743-4d60-9f2c-e74bdec1ab07" providerId="ADAL" clId="{B400698A-0626-41AC-BE53-F57D5A41F51A}" dt="2023-03-08T00:30:31.191" v="589"/>
        <pc:sldMkLst>
          <pc:docMk/>
          <pc:sldMk cId="4033466801" sldId="305"/>
        </pc:sldMkLst>
      </pc:sldChg>
      <pc:sldChg chg="delSp modSp add mod delAnim modAnim">
        <pc:chgData name="TAN Mei Yi [Harrisdale Senior High School]" userId="f9f029c9-d743-4d60-9f2c-e74bdec1ab07" providerId="ADAL" clId="{B400698A-0626-41AC-BE53-F57D5A41F51A}" dt="2023-03-08T01:25:34.344" v="1042"/>
        <pc:sldMkLst>
          <pc:docMk/>
          <pc:sldMk cId="364039144" sldId="306"/>
        </pc:sldMkLst>
        <pc:spChg chg="mod">
          <ac:chgData name="TAN Mei Yi [Harrisdale Senior High School]" userId="f9f029c9-d743-4d60-9f2c-e74bdec1ab07" providerId="ADAL" clId="{B400698A-0626-41AC-BE53-F57D5A41F51A}" dt="2023-03-08T01:24:54.696" v="1029" actId="1076"/>
          <ac:spMkLst>
            <pc:docMk/>
            <pc:sldMk cId="364039144" sldId="306"/>
            <ac:spMk id="2" creationId="{7574097C-A463-A774-A5E1-BD1F2F567B82}"/>
          </ac:spMkLst>
        </pc:spChg>
        <pc:spChg chg="mod">
          <ac:chgData name="TAN Mei Yi [Harrisdale Senior High School]" userId="f9f029c9-d743-4d60-9f2c-e74bdec1ab07" providerId="ADAL" clId="{B400698A-0626-41AC-BE53-F57D5A41F51A}" dt="2023-03-08T01:25:26.395" v="1039" actId="20577"/>
          <ac:spMkLst>
            <pc:docMk/>
            <pc:sldMk cId="364039144" sldId="306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B400698A-0626-41AC-BE53-F57D5A41F51A}" dt="2023-03-08T01:24:16.230" v="947" actId="20577"/>
          <ac:spMkLst>
            <pc:docMk/>
            <pc:sldMk cId="364039144" sldId="306"/>
            <ac:spMk id="6" creationId="{B6565F03-6FB8-4B77-A798-2B2E2399B980}"/>
          </ac:spMkLst>
        </pc:spChg>
        <pc:spChg chg="del">
          <ac:chgData name="TAN Mei Yi [Harrisdale Senior High School]" userId="f9f029c9-d743-4d60-9f2c-e74bdec1ab07" providerId="ADAL" clId="{B400698A-0626-41AC-BE53-F57D5A41F51A}" dt="2023-03-08T01:24:58.353" v="1030" actId="478"/>
          <ac:spMkLst>
            <pc:docMk/>
            <pc:sldMk cId="364039144" sldId="306"/>
            <ac:spMk id="7" creationId="{C0CFE431-4D39-00E1-3346-0C89618F1811}"/>
          </ac:spMkLst>
        </pc:spChg>
        <pc:spChg chg="del">
          <ac:chgData name="TAN Mei Yi [Harrisdale Senior High School]" userId="f9f029c9-d743-4d60-9f2c-e74bdec1ab07" providerId="ADAL" clId="{B400698A-0626-41AC-BE53-F57D5A41F51A}" dt="2023-03-08T01:24:58.353" v="1030" actId="478"/>
          <ac:spMkLst>
            <pc:docMk/>
            <pc:sldMk cId="364039144" sldId="306"/>
            <ac:spMk id="8" creationId="{9A254071-A53C-723A-52FF-BC53A3E9B16F}"/>
          </ac:spMkLst>
        </pc:spChg>
        <pc:spChg chg="del">
          <ac:chgData name="TAN Mei Yi [Harrisdale Senior High School]" userId="f9f029c9-d743-4d60-9f2c-e74bdec1ab07" providerId="ADAL" clId="{B400698A-0626-41AC-BE53-F57D5A41F51A}" dt="2023-03-08T01:24:58.353" v="1030" actId="478"/>
          <ac:spMkLst>
            <pc:docMk/>
            <pc:sldMk cId="364039144" sldId="306"/>
            <ac:spMk id="11" creationId="{6F38DC4F-A839-2892-8F4D-8EF75AAAE7F6}"/>
          </ac:spMkLst>
        </pc:spChg>
        <pc:spChg chg="del">
          <ac:chgData name="TAN Mei Yi [Harrisdale Senior High School]" userId="f9f029c9-d743-4d60-9f2c-e74bdec1ab07" providerId="ADAL" clId="{B400698A-0626-41AC-BE53-F57D5A41F51A}" dt="2023-03-08T01:24:58.353" v="1030" actId="478"/>
          <ac:spMkLst>
            <pc:docMk/>
            <pc:sldMk cId="364039144" sldId="306"/>
            <ac:spMk id="15" creationId="{AE81815A-3DD4-6248-3921-7D817EDC9F0D}"/>
          </ac:spMkLst>
        </pc:spChg>
        <pc:spChg chg="del">
          <ac:chgData name="TAN Mei Yi [Harrisdale Senior High School]" userId="f9f029c9-d743-4d60-9f2c-e74bdec1ab07" providerId="ADAL" clId="{B400698A-0626-41AC-BE53-F57D5A41F51A}" dt="2023-03-08T01:25:00.467" v="1031" actId="478"/>
          <ac:spMkLst>
            <pc:docMk/>
            <pc:sldMk cId="364039144" sldId="306"/>
            <ac:spMk id="16" creationId="{0120B82A-D05C-5F96-B135-6C0C11613FF6}"/>
          </ac:spMkLst>
        </pc:spChg>
        <pc:picChg chg="mod">
          <ac:chgData name="TAN Mei Yi [Harrisdale Senior High School]" userId="f9f029c9-d743-4d60-9f2c-e74bdec1ab07" providerId="ADAL" clId="{B400698A-0626-41AC-BE53-F57D5A41F51A}" dt="2023-03-08T01:25:28.963" v="1040" actId="1076"/>
          <ac:picMkLst>
            <pc:docMk/>
            <pc:sldMk cId="364039144" sldId="306"/>
            <ac:picMk id="10" creationId="{9E6DAC2A-3E90-C2CE-031D-1DD891EE3693}"/>
          </ac:picMkLst>
        </pc:picChg>
        <pc:picChg chg="mod">
          <ac:chgData name="TAN Mei Yi [Harrisdale Senior High School]" userId="f9f029c9-d743-4d60-9f2c-e74bdec1ab07" providerId="ADAL" clId="{B400698A-0626-41AC-BE53-F57D5A41F51A}" dt="2023-03-08T01:25:30.663" v="1041" actId="1076"/>
          <ac:picMkLst>
            <pc:docMk/>
            <pc:sldMk cId="364039144" sldId="306"/>
            <ac:picMk id="14" creationId="{8F78FDAC-5280-CD62-14B5-AE35512866C0}"/>
          </ac:picMkLst>
        </pc:picChg>
        <pc:inkChg chg="del">
          <ac:chgData name="TAN Mei Yi [Harrisdale Senior High School]" userId="f9f029c9-d743-4d60-9f2c-e74bdec1ab07" providerId="ADAL" clId="{B400698A-0626-41AC-BE53-F57D5A41F51A}" dt="2023-03-08T01:25:00.467" v="1031" actId="478"/>
          <ac:inkMkLst>
            <pc:docMk/>
            <pc:sldMk cId="364039144" sldId="306"/>
            <ac:inkMk id="12" creationId="{3A857308-F66A-27F4-BF26-FC0C26460EC9}"/>
          </ac:inkMkLst>
        </pc:inkChg>
      </pc:sldChg>
      <pc:sldChg chg="add del">
        <pc:chgData name="TAN Mei Yi [Harrisdale Senior High School]" userId="f9f029c9-d743-4d60-9f2c-e74bdec1ab07" providerId="ADAL" clId="{B400698A-0626-41AC-BE53-F57D5A41F51A}" dt="2023-03-08T01:26:38.218" v="1052"/>
        <pc:sldMkLst>
          <pc:docMk/>
          <pc:sldMk cId="1684438259" sldId="307"/>
        </pc:sldMkLst>
      </pc:sldChg>
    </pc:docChg>
  </pc:docChgLst>
  <pc:docChgLst>
    <pc:chgData name="MeiYi TAN" userId="f9f029c9-d743-4d60-9f2c-e74bdec1ab07" providerId="ADAL" clId="{B400698A-0626-41AC-BE53-F57D5A41F51A}"/>
    <pc:docChg chg="undo custSel addSld delSld modSld">
      <pc:chgData name="MeiYi TAN" userId="f9f029c9-d743-4d60-9f2c-e74bdec1ab07" providerId="ADAL" clId="{B400698A-0626-41AC-BE53-F57D5A41F51A}" dt="2023-03-09T07:28:47.013" v="922" actId="20577"/>
      <pc:docMkLst>
        <pc:docMk/>
      </pc:docMkLst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2683791084" sldId="257"/>
        </pc:sldMkLst>
      </pc:sldChg>
      <pc:sldChg chg="add del">
        <pc:chgData name="MeiYi TAN" userId="f9f029c9-d743-4d60-9f2c-e74bdec1ab07" providerId="ADAL" clId="{B400698A-0626-41AC-BE53-F57D5A41F51A}" dt="2023-03-09T03:32:33.033" v="1" actId="47"/>
        <pc:sldMkLst>
          <pc:docMk/>
          <pc:sldMk cId="3524783768" sldId="259"/>
        </pc:sldMkLst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3019389779" sldId="260"/>
        </pc:sldMkLst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4102982934" sldId="261"/>
        </pc:sldMkLst>
      </pc:sldChg>
      <pc:sldChg chg="modSp modAnim">
        <pc:chgData name="MeiYi TAN" userId="f9f029c9-d743-4d60-9f2c-e74bdec1ab07" providerId="ADAL" clId="{B400698A-0626-41AC-BE53-F57D5A41F51A}" dt="2023-03-09T03:47:33.533" v="312" actId="6549"/>
        <pc:sldMkLst>
          <pc:docMk/>
          <pc:sldMk cId="314037390" sldId="266"/>
        </pc:sldMkLst>
        <pc:spChg chg="mod">
          <ac:chgData name="MeiYi TAN" userId="f9f029c9-d743-4d60-9f2c-e74bdec1ab07" providerId="ADAL" clId="{B400698A-0626-41AC-BE53-F57D5A41F51A}" dt="2023-03-09T03:47:33.533" v="312" actId="6549"/>
          <ac:spMkLst>
            <pc:docMk/>
            <pc:sldMk cId="314037390" sldId="266"/>
            <ac:spMk id="3" creationId="{00000000-0000-0000-0000-000000000000}"/>
          </ac:spMkLst>
        </pc:spChg>
      </pc:sldChg>
      <pc:sldChg chg="modSp mod">
        <pc:chgData name="MeiYi TAN" userId="f9f029c9-d743-4d60-9f2c-e74bdec1ab07" providerId="ADAL" clId="{B400698A-0626-41AC-BE53-F57D5A41F51A}" dt="2023-03-09T07:28:47.013" v="922" actId="20577"/>
        <pc:sldMkLst>
          <pc:docMk/>
          <pc:sldMk cId="3000480193" sldId="288"/>
        </pc:sldMkLst>
        <pc:spChg chg="mod">
          <ac:chgData name="MeiYi TAN" userId="f9f029c9-d743-4d60-9f2c-e74bdec1ab07" providerId="ADAL" clId="{B400698A-0626-41AC-BE53-F57D5A41F51A}" dt="2023-03-09T07:28:47.013" v="922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addSp delSp modSp mod delAnim modAnim">
        <pc:chgData name="MeiYi TAN" userId="f9f029c9-d743-4d60-9f2c-e74bdec1ab07" providerId="ADAL" clId="{B400698A-0626-41AC-BE53-F57D5A41F51A}" dt="2023-03-09T03:55:23.485" v="411" actId="20577"/>
        <pc:sldMkLst>
          <pc:docMk/>
          <pc:sldMk cId="1941661573" sldId="295"/>
        </pc:sldMkLst>
        <pc:spChg chg="mod">
          <ac:chgData name="MeiYi TAN" userId="f9f029c9-d743-4d60-9f2c-e74bdec1ab07" providerId="ADAL" clId="{B400698A-0626-41AC-BE53-F57D5A41F51A}" dt="2023-03-09T03:43:42.541" v="258" actId="1076"/>
          <ac:spMkLst>
            <pc:docMk/>
            <pc:sldMk cId="1941661573" sldId="295"/>
            <ac:spMk id="2" creationId="{4321536B-C668-1A21-E495-390986A5A864}"/>
          </ac:spMkLst>
        </pc:spChg>
        <pc:spChg chg="del">
          <ac:chgData name="MeiYi TAN" userId="f9f029c9-d743-4d60-9f2c-e74bdec1ab07" providerId="ADAL" clId="{B400698A-0626-41AC-BE53-F57D5A41F51A}" dt="2023-03-09T03:43:31.579" v="254" actId="478"/>
          <ac:spMkLst>
            <pc:docMk/>
            <pc:sldMk cId="1941661573" sldId="295"/>
            <ac:spMk id="3" creationId="{DD2FC8A3-2349-992B-F8F4-EF1E6B4793D7}"/>
          </ac:spMkLst>
        </pc:spChg>
        <pc:spChg chg="mod">
          <ac:chgData name="MeiYi TAN" userId="f9f029c9-d743-4d60-9f2c-e74bdec1ab07" providerId="ADAL" clId="{B400698A-0626-41AC-BE53-F57D5A41F51A}" dt="2023-03-09T03:45:18.413" v="271" actId="20577"/>
          <ac:spMkLst>
            <pc:docMk/>
            <pc:sldMk cId="1941661573" sldId="295"/>
            <ac:spMk id="5" creationId="{4A2F2FD7-C7C4-4519-81DC-FB386E3E2427}"/>
          </ac:spMkLst>
        </pc:spChg>
        <pc:spChg chg="mod">
          <ac:chgData name="MeiYi TAN" userId="f9f029c9-d743-4d60-9f2c-e74bdec1ab07" providerId="ADAL" clId="{B400698A-0626-41AC-BE53-F57D5A41F51A}" dt="2023-03-09T03:43:44.857" v="259" actId="1076"/>
          <ac:spMkLst>
            <pc:docMk/>
            <pc:sldMk cId="1941661573" sldId="295"/>
            <ac:spMk id="6" creationId="{CA6ED532-339A-4640-9086-94C725EECA07}"/>
          </ac:spMkLst>
        </pc:spChg>
        <pc:spChg chg="del">
          <ac:chgData name="MeiYi TAN" userId="f9f029c9-d743-4d60-9f2c-e74bdec1ab07" providerId="ADAL" clId="{B400698A-0626-41AC-BE53-F57D5A41F51A}" dt="2023-03-09T03:43:31.579" v="254" actId="478"/>
          <ac:spMkLst>
            <pc:docMk/>
            <pc:sldMk cId="1941661573" sldId="295"/>
            <ac:spMk id="7" creationId="{DE545977-54A1-3404-5E44-661583C6B90D}"/>
          </ac:spMkLst>
        </pc:spChg>
        <pc:spChg chg="del">
          <ac:chgData name="MeiYi TAN" userId="f9f029c9-d743-4d60-9f2c-e74bdec1ab07" providerId="ADAL" clId="{B400698A-0626-41AC-BE53-F57D5A41F51A}" dt="2023-03-09T03:43:31.579" v="254" actId="478"/>
          <ac:spMkLst>
            <pc:docMk/>
            <pc:sldMk cId="1941661573" sldId="295"/>
            <ac:spMk id="8" creationId="{42F71555-C829-70D0-DC57-EA1EED61977F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9" creationId="{F2FB7520-1471-F013-9F56-CD069C9E4409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10" creationId="{D0857F26-874C-E317-C687-37BC926D04A4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11" creationId="{4DFFCFCF-E58C-D232-BC03-5AC4A4A385FC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12" creationId="{CEC5041B-D6CE-7038-B05F-1E7C0EBB757C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13" creationId="{2A7CE27F-75A2-ED76-461D-86066867D7A6}"/>
          </ac:spMkLst>
        </pc:spChg>
        <pc:spChg chg="del">
          <ac:chgData name="MeiYi TAN" userId="f9f029c9-d743-4d60-9f2c-e74bdec1ab07" providerId="ADAL" clId="{B400698A-0626-41AC-BE53-F57D5A41F51A}" dt="2023-03-09T03:35:08.145" v="187" actId="478"/>
          <ac:spMkLst>
            <pc:docMk/>
            <pc:sldMk cId="1941661573" sldId="295"/>
            <ac:spMk id="14" creationId="{1416E678-6943-FFDC-3B9D-40B919EE4513}"/>
          </ac:spMkLst>
        </pc:spChg>
        <pc:spChg chg="add mod">
          <ac:chgData name="MeiYi TAN" userId="f9f029c9-d743-4d60-9f2c-e74bdec1ab07" providerId="ADAL" clId="{B400698A-0626-41AC-BE53-F57D5A41F51A}" dt="2023-03-09T03:51:16.932" v="388" actId="20577"/>
          <ac:spMkLst>
            <pc:docMk/>
            <pc:sldMk cId="1941661573" sldId="295"/>
            <ac:spMk id="25" creationId="{4A1D5A6F-8119-3EB2-564E-0934F0CC71CD}"/>
          </ac:spMkLst>
        </pc:spChg>
        <pc:spChg chg="add del mod">
          <ac:chgData name="MeiYi TAN" userId="f9f029c9-d743-4d60-9f2c-e74bdec1ab07" providerId="ADAL" clId="{B400698A-0626-41AC-BE53-F57D5A41F51A}" dt="2023-03-09T03:48:53.739" v="320" actId="478"/>
          <ac:spMkLst>
            <pc:docMk/>
            <pc:sldMk cId="1941661573" sldId="295"/>
            <ac:spMk id="26" creationId="{0DA9A90F-5D55-C1C2-9680-4E456C56D54C}"/>
          </ac:spMkLst>
        </pc:spChg>
        <pc:spChg chg="add mod">
          <ac:chgData name="MeiYi TAN" userId="f9f029c9-d743-4d60-9f2c-e74bdec1ab07" providerId="ADAL" clId="{B400698A-0626-41AC-BE53-F57D5A41F51A}" dt="2023-03-09T03:51:21.989" v="389" actId="1076"/>
          <ac:spMkLst>
            <pc:docMk/>
            <pc:sldMk cId="1941661573" sldId="295"/>
            <ac:spMk id="27" creationId="{2BB1C1A9-E345-9A4D-B313-CA9C0411BD98}"/>
          </ac:spMkLst>
        </pc:spChg>
        <pc:spChg chg="add mod">
          <ac:chgData name="MeiYi TAN" userId="f9f029c9-d743-4d60-9f2c-e74bdec1ab07" providerId="ADAL" clId="{B400698A-0626-41AC-BE53-F57D5A41F51A}" dt="2023-03-09T03:51:00.090" v="384" actId="20577"/>
          <ac:spMkLst>
            <pc:docMk/>
            <pc:sldMk cId="1941661573" sldId="295"/>
            <ac:spMk id="28" creationId="{7AA57CA2-E5C1-C7EE-C2E7-6F4E296399E5}"/>
          </ac:spMkLst>
        </pc:spChg>
        <pc:spChg chg="add mod">
          <ac:chgData name="MeiYi TAN" userId="f9f029c9-d743-4d60-9f2c-e74bdec1ab07" providerId="ADAL" clId="{B400698A-0626-41AC-BE53-F57D5A41F51A}" dt="2023-03-09T03:52:02.505" v="406" actId="20577"/>
          <ac:spMkLst>
            <pc:docMk/>
            <pc:sldMk cId="1941661573" sldId="295"/>
            <ac:spMk id="29" creationId="{5558A326-1553-DA2E-20B0-C48A2D43A2E2}"/>
          </ac:spMkLst>
        </pc:spChg>
        <pc:spChg chg="add mod">
          <ac:chgData name="MeiYi TAN" userId="f9f029c9-d743-4d60-9f2c-e74bdec1ab07" providerId="ADAL" clId="{B400698A-0626-41AC-BE53-F57D5A41F51A}" dt="2023-03-09T03:55:23.485" v="411" actId="20577"/>
          <ac:spMkLst>
            <pc:docMk/>
            <pc:sldMk cId="1941661573" sldId="295"/>
            <ac:spMk id="30" creationId="{94C8E19C-911B-0E6B-083B-FEED36F318FB}"/>
          </ac:spMkLst>
        </pc:spChg>
        <pc:picChg chg="add del">
          <ac:chgData name="MeiYi TAN" userId="f9f029c9-d743-4d60-9f2c-e74bdec1ab07" providerId="ADAL" clId="{B400698A-0626-41AC-BE53-F57D5A41F51A}" dt="2023-03-09T03:36:38.876" v="189" actId="22"/>
          <ac:picMkLst>
            <pc:docMk/>
            <pc:sldMk cId="1941661573" sldId="295"/>
            <ac:picMk id="16" creationId="{7CD7F6F5-2607-8FA5-48D1-478AA00C327F}"/>
          </ac:picMkLst>
        </pc:picChg>
        <pc:picChg chg="add mod">
          <ac:chgData name="MeiYi TAN" userId="f9f029c9-d743-4d60-9f2c-e74bdec1ab07" providerId="ADAL" clId="{B400698A-0626-41AC-BE53-F57D5A41F51A}" dt="2023-03-09T03:43:46.002" v="260" actId="1076"/>
          <ac:picMkLst>
            <pc:docMk/>
            <pc:sldMk cId="1941661573" sldId="295"/>
            <ac:picMk id="18" creationId="{66511BBE-9DE4-7DA2-2AA3-5AEB5F7F157F}"/>
          </ac:picMkLst>
        </pc:picChg>
        <pc:picChg chg="add del mod">
          <ac:chgData name="MeiYi TAN" userId="f9f029c9-d743-4d60-9f2c-e74bdec1ab07" providerId="ADAL" clId="{B400698A-0626-41AC-BE53-F57D5A41F51A}" dt="2023-03-09T03:41:31.610" v="251" actId="478"/>
          <ac:picMkLst>
            <pc:docMk/>
            <pc:sldMk cId="1941661573" sldId="295"/>
            <ac:picMk id="19" creationId="{7ECA682E-15EB-A76B-7D18-94D09E77C487}"/>
          </ac:picMkLst>
        </pc:picChg>
        <pc:picChg chg="add mod">
          <ac:chgData name="MeiYi TAN" userId="f9f029c9-d743-4d60-9f2c-e74bdec1ab07" providerId="ADAL" clId="{B400698A-0626-41AC-BE53-F57D5A41F51A}" dt="2023-03-09T03:43:39.871" v="257" actId="1076"/>
          <ac:picMkLst>
            <pc:docMk/>
            <pc:sldMk cId="1941661573" sldId="295"/>
            <ac:picMk id="20" creationId="{70997540-4202-3F70-C2B4-BDA42EAC3FA5}"/>
          </ac:picMkLst>
        </pc:picChg>
        <pc:picChg chg="add del mod">
          <ac:chgData name="MeiYi TAN" userId="f9f029c9-d743-4d60-9f2c-e74bdec1ab07" providerId="ADAL" clId="{B400698A-0626-41AC-BE53-F57D5A41F51A}" dt="2023-03-09T03:45:20.824" v="272" actId="478"/>
          <ac:picMkLst>
            <pc:docMk/>
            <pc:sldMk cId="1941661573" sldId="295"/>
            <ac:picMk id="22" creationId="{F98AA521-99E9-B62E-10DE-1373572AFB99}"/>
          </ac:picMkLst>
        </pc:picChg>
        <pc:picChg chg="add mod">
          <ac:chgData name="MeiYi TAN" userId="f9f029c9-d743-4d60-9f2c-e74bdec1ab07" providerId="ADAL" clId="{B400698A-0626-41AC-BE53-F57D5A41F51A}" dt="2023-03-09T03:55:17.803" v="407" actId="1076"/>
          <ac:picMkLst>
            <pc:docMk/>
            <pc:sldMk cId="1941661573" sldId="295"/>
            <ac:picMk id="24" creationId="{4E4C078C-D5FE-C53B-9DFE-6BE3BA6BA5B6}"/>
          </ac:picMkLst>
        </pc:picChg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191237462" sldId="299"/>
        </pc:sldMkLst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2992472590" sldId="300"/>
        </pc:sldMkLst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294611452" sldId="301"/>
        </pc:sldMkLst>
      </pc:sldChg>
      <pc:sldChg chg="del">
        <pc:chgData name="MeiYi TAN" userId="f9f029c9-d743-4d60-9f2c-e74bdec1ab07" providerId="ADAL" clId="{B400698A-0626-41AC-BE53-F57D5A41F51A}" dt="2023-03-09T03:55:58.670" v="412" actId="47"/>
        <pc:sldMkLst>
          <pc:docMk/>
          <pc:sldMk cId="2925934215" sldId="302"/>
        </pc:sldMkLst>
      </pc:sldChg>
      <pc:sldChg chg="add del">
        <pc:chgData name="MeiYi TAN" userId="f9f029c9-d743-4d60-9f2c-e74bdec1ab07" providerId="ADAL" clId="{B400698A-0626-41AC-BE53-F57D5A41F51A}" dt="2023-03-09T03:32:33.033" v="1" actId="47"/>
        <pc:sldMkLst>
          <pc:docMk/>
          <pc:sldMk cId="747611421" sldId="307"/>
        </pc:sldMkLst>
      </pc:sldChg>
      <pc:sldChg chg="addSp delSp modSp add mod delAnim modAnim">
        <pc:chgData name="MeiYi TAN" userId="f9f029c9-d743-4d60-9f2c-e74bdec1ab07" providerId="ADAL" clId="{B400698A-0626-41AC-BE53-F57D5A41F51A}" dt="2023-03-09T07:28:09.307" v="905"/>
        <pc:sldMkLst>
          <pc:docMk/>
          <pc:sldMk cId="1339311323" sldId="307"/>
        </pc:sldMkLst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2" creationId="{4321536B-C668-1A21-E495-390986A5A864}"/>
          </ac:spMkLst>
        </pc:spChg>
        <pc:spChg chg="add mod">
          <ac:chgData name="MeiYi TAN" userId="f9f029c9-d743-4d60-9f2c-e74bdec1ab07" providerId="ADAL" clId="{B400698A-0626-41AC-BE53-F57D5A41F51A}" dt="2023-03-09T07:19:32.347" v="753" actId="20577"/>
          <ac:spMkLst>
            <pc:docMk/>
            <pc:sldMk cId="1339311323" sldId="307"/>
            <ac:spMk id="3" creationId="{8C1320CD-302F-4D59-DDFA-05518E31419A}"/>
          </ac:spMkLst>
        </pc:spChg>
        <pc:spChg chg="mod">
          <ac:chgData name="MeiYi TAN" userId="f9f029c9-d743-4d60-9f2c-e74bdec1ab07" providerId="ADAL" clId="{B400698A-0626-41AC-BE53-F57D5A41F51A}" dt="2023-03-09T07:16:33.824" v="665"/>
          <ac:spMkLst>
            <pc:docMk/>
            <pc:sldMk cId="1339311323" sldId="307"/>
            <ac:spMk id="5" creationId="{4A2F2FD7-C7C4-4519-81DC-FB386E3E2427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6" creationId="{CA6ED532-339A-4640-9086-94C725EECA07}"/>
          </ac:spMkLst>
        </pc:spChg>
        <pc:spChg chg="add mod">
          <ac:chgData name="MeiYi TAN" userId="f9f029c9-d743-4d60-9f2c-e74bdec1ab07" providerId="ADAL" clId="{B400698A-0626-41AC-BE53-F57D5A41F51A}" dt="2023-03-09T07:17:01.544" v="701" actId="1076"/>
          <ac:spMkLst>
            <pc:docMk/>
            <pc:sldMk cId="1339311323" sldId="307"/>
            <ac:spMk id="7" creationId="{1AD4C0A4-3726-C967-6575-7F698A203F15}"/>
          </ac:spMkLst>
        </pc:spChg>
        <pc:spChg chg="add mod">
          <ac:chgData name="MeiYi TAN" userId="f9f029c9-d743-4d60-9f2c-e74bdec1ab07" providerId="ADAL" clId="{B400698A-0626-41AC-BE53-F57D5A41F51A}" dt="2023-03-09T07:17:05.014" v="702" actId="1076"/>
          <ac:spMkLst>
            <pc:docMk/>
            <pc:sldMk cId="1339311323" sldId="307"/>
            <ac:spMk id="8" creationId="{E5746885-1C77-DA68-9FB9-FB233D972FA7}"/>
          </ac:spMkLst>
        </pc:spChg>
        <pc:spChg chg="add mod">
          <ac:chgData name="MeiYi TAN" userId="f9f029c9-d743-4d60-9f2c-e74bdec1ab07" providerId="ADAL" clId="{B400698A-0626-41AC-BE53-F57D5A41F51A}" dt="2023-03-09T07:17:05.014" v="702" actId="1076"/>
          <ac:spMkLst>
            <pc:docMk/>
            <pc:sldMk cId="1339311323" sldId="307"/>
            <ac:spMk id="9" creationId="{C800767E-1EFB-7C9D-E3EC-F5ABB2AD7FB4}"/>
          </ac:spMkLst>
        </pc:spChg>
        <pc:spChg chg="add mod">
          <ac:chgData name="MeiYi TAN" userId="f9f029c9-d743-4d60-9f2c-e74bdec1ab07" providerId="ADAL" clId="{B400698A-0626-41AC-BE53-F57D5A41F51A}" dt="2023-03-09T07:17:05.014" v="702" actId="1076"/>
          <ac:spMkLst>
            <pc:docMk/>
            <pc:sldMk cId="1339311323" sldId="307"/>
            <ac:spMk id="10" creationId="{1424E87B-5B9D-5BEA-613D-F53F998C5CCA}"/>
          </ac:spMkLst>
        </pc:spChg>
        <pc:spChg chg="add del mod">
          <ac:chgData name="MeiYi TAN" userId="f9f029c9-d743-4d60-9f2c-e74bdec1ab07" providerId="ADAL" clId="{B400698A-0626-41AC-BE53-F57D5A41F51A}" dt="2023-03-09T07:16:41.099" v="666" actId="478"/>
          <ac:spMkLst>
            <pc:docMk/>
            <pc:sldMk cId="1339311323" sldId="307"/>
            <ac:spMk id="11" creationId="{A66BAA32-A67D-5C1B-454C-3FF99A314FDC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25" creationId="{4A1D5A6F-8119-3EB2-564E-0934F0CC71CD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27" creationId="{2BB1C1A9-E345-9A4D-B313-CA9C0411BD98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28" creationId="{7AA57CA2-E5C1-C7EE-C2E7-6F4E296399E5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29" creationId="{5558A326-1553-DA2E-20B0-C48A2D43A2E2}"/>
          </ac:spMkLst>
        </pc:spChg>
        <pc:spChg chg="del">
          <ac:chgData name="MeiYi TAN" userId="f9f029c9-d743-4d60-9f2c-e74bdec1ab07" providerId="ADAL" clId="{B400698A-0626-41AC-BE53-F57D5A41F51A}" dt="2023-03-09T03:56:15.750" v="415" actId="478"/>
          <ac:spMkLst>
            <pc:docMk/>
            <pc:sldMk cId="1339311323" sldId="307"/>
            <ac:spMk id="30" creationId="{94C8E19C-911B-0E6B-083B-FEED36F318FB}"/>
          </ac:spMkLst>
        </pc:spChg>
        <pc:spChg chg="add mod">
          <ac:chgData name="MeiYi TAN" userId="f9f029c9-d743-4d60-9f2c-e74bdec1ab07" providerId="ADAL" clId="{B400698A-0626-41AC-BE53-F57D5A41F51A}" dt="2023-03-09T07:22:36.776" v="849" actId="1076"/>
          <ac:spMkLst>
            <pc:docMk/>
            <pc:sldMk cId="1339311323" sldId="307"/>
            <ac:spMk id="39" creationId="{EDA9781F-DED0-DB37-0EC0-0E745C502E3A}"/>
          </ac:spMkLst>
        </pc:spChg>
        <pc:spChg chg="add mod">
          <ac:chgData name="MeiYi TAN" userId="f9f029c9-d743-4d60-9f2c-e74bdec1ab07" providerId="ADAL" clId="{B400698A-0626-41AC-BE53-F57D5A41F51A}" dt="2023-03-09T07:22:40.763" v="850" actId="1076"/>
          <ac:spMkLst>
            <pc:docMk/>
            <pc:sldMk cId="1339311323" sldId="307"/>
            <ac:spMk id="42" creationId="{22E313E3-7245-2FBC-8F82-EBCF430ABC4E}"/>
          </ac:spMkLst>
        </pc:spChg>
        <pc:spChg chg="add mod">
          <ac:chgData name="MeiYi TAN" userId="f9f029c9-d743-4d60-9f2c-e74bdec1ab07" providerId="ADAL" clId="{B400698A-0626-41AC-BE53-F57D5A41F51A}" dt="2023-03-09T07:22:45.057" v="851" actId="1076"/>
          <ac:spMkLst>
            <pc:docMk/>
            <pc:sldMk cId="1339311323" sldId="307"/>
            <ac:spMk id="43" creationId="{058204B9-9C65-E3D5-CCF4-6612DAAD45AB}"/>
          </ac:spMkLst>
        </pc:spChg>
        <pc:spChg chg="add del mod">
          <ac:chgData name="MeiYi TAN" userId="f9f029c9-d743-4d60-9f2c-e74bdec1ab07" providerId="ADAL" clId="{B400698A-0626-41AC-BE53-F57D5A41F51A}" dt="2023-03-09T07:22:13.749" v="833" actId="478"/>
          <ac:spMkLst>
            <pc:docMk/>
            <pc:sldMk cId="1339311323" sldId="307"/>
            <ac:spMk id="44" creationId="{27FF9CC5-DAC2-23FD-89BC-12210730B717}"/>
          </ac:spMkLst>
        </pc:spChg>
        <pc:spChg chg="add mod">
          <ac:chgData name="MeiYi TAN" userId="f9f029c9-d743-4d60-9f2c-e74bdec1ab07" providerId="ADAL" clId="{B400698A-0626-41AC-BE53-F57D5A41F51A}" dt="2023-03-09T07:22:49.061" v="852" actId="1076"/>
          <ac:spMkLst>
            <pc:docMk/>
            <pc:sldMk cId="1339311323" sldId="307"/>
            <ac:spMk id="45" creationId="{08BD3EA4-E44E-C959-28C9-48213B938FFC}"/>
          </ac:spMkLst>
        </pc:spChg>
        <pc:spChg chg="add mod">
          <ac:chgData name="MeiYi TAN" userId="f9f029c9-d743-4d60-9f2c-e74bdec1ab07" providerId="ADAL" clId="{B400698A-0626-41AC-BE53-F57D5A41F51A}" dt="2023-03-09T07:23:41.375" v="895" actId="20577"/>
          <ac:spMkLst>
            <pc:docMk/>
            <pc:sldMk cId="1339311323" sldId="307"/>
            <ac:spMk id="46" creationId="{5534D830-E4E8-0794-C516-A992FFE69404}"/>
          </ac:spMkLst>
        </pc:spChg>
        <pc:spChg chg="add mod">
          <ac:chgData name="MeiYi TAN" userId="f9f029c9-d743-4d60-9f2c-e74bdec1ab07" providerId="ADAL" clId="{B400698A-0626-41AC-BE53-F57D5A41F51A}" dt="2023-03-09T07:23:57.951" v="899" actId="20577"/>
          <ac:spMkLst>
            <pc:docMk/>
            <pc:sldMk cId="1339311323" sldId="307"/>
            <ac:spMk id="47" creationId="{D25BE818-7B26-70D6-8756-8EDCF59B7A51}"/>
          </ac:spMkLst>
        </pc:spChg>
        <pc:grpChg chg="del mod">
          <ac:chgData name="MeiYi TAN" userId="f9f029c9-d743-4d60-9f2c-e74bdec1ab07" providerId="ADAL" clId="{B400698A-0626-41AC-BE53-F57D5A41F51A}" dt="2023-03-09T07:17:14.126" v="708"/>
          <ac:grpSpMkLst>
            <pc:docMk/>
            <pc:sldMk cId="1339311323" sldId="307"/>
            <ac:grpSpMk id="15" creationId="{B2044CCE-6499-57BF-E92B-70D0B55777EB}"/>
          </ac:grpSpMkLst>
        </pc:grpChg>
        <pc:grpChg chg="del mod">
          <ac:chgData name="MeiYi TAN" userId="f9f029c9-d743-4d60-9f2c-e74bdec1ab07" providerId="ADAL" clId="{B400698A-0626-41AC-BE53-F57D5A41F51A}" dt="2023-03-09T07:17:22.084" v="710"/>
          <ac:grpSpMkLst>
            <pc:docMk/>
            <pc:sldMk cId="1339311323" sldId="307"/>
            <ac:grpSpMk id="17" creationId="{CAE81AD9-CEF6-4C0E-8243-5769B2F52ADA}"/>
          </ac:grpSpMkLst>
        </pc:grpChg>
        <pc:grpChg chg="del mod">
          <ac:chgData name="MeiYi TAN" userId="f9f029c9-d743-4d60-9f2c-e74bdec1ab07" providerId="ADAL" clId="{B400698A-0626-41AC-BE53-F57D5A41F51A}" dt="2023-03-09T07:17:25.636" v="714"/>
          <ac:grpSpMkLst>
            <pc:docMk/>
            <pc:sldMk cId="1339311323" sldId="307"/>
            <ac:grpSpMk id="21" creationId="{3D271150-1C61-3595-3612-9B0D1A928E1C}"/>
          </ac:grpSpMkLst>
        </pc:grpChg>
        <pc:grpChg chg="mod">
          <ac:chgData name="MeiYi TAN" userId="f9f029c9-d743-4d60-9f2c-e74bdec1ab07" providerId="ADAL" clId="{B400698A-0626-41AC-BE53-F57D5A41F51A}" dt="2023-03-09T07:19:22.264" v="747"/>
          <ac:grpSpMkLst>
            <pc:docMk/>
            <pc:sldMk cId="1339311323" sldId="307"/>
            <ac:grpSpMk id="31" creationId="{333534AC-640A-92DB-76E6-4EE7A932A287}"/>
          </ac:grpSpMkLst>
        </pc:grpChg>
        <pc:grpChg chg="mod">
          <ac:chgData name="MeiYi TAN" userId="f9f029c9-d743-4d60-9f2c-e74bdec1ab07" providerId="ADAL" clId="{B400698A-0626-41AC-BE53-F57D5A41F51A}" dt="2023-03-09T07:18:18.690" v="722"/>
          <ac:grpSpMkLst>
            <pc:docMk/>
            <pc:sldMk cId="1339311323" sldId="307"/>
            <ac:grpSpMk id="38" creationId="{D003FC01-64CB-BC76-D329-53B6BFFC0AD4}"/>
          </ac:grpSpMkLst>
        </pc:grpChg>
        <pc:picChg chg="del">
          <ac:chgData name="MeiYi TAN" userId="f9f029c9-d743-4d60-9f2c-e74bdec1ab07" providerId="ADAL" clId="{B400698A-0626-41AC-BE53-F57D5A41F51A}" dt="2023-03-09T03:56:15.750" v="415" actId="478"/>
          <ac:picMkLst>
            <pc:docMk/>
            <pc:sldMk cId="1339311323" sldId="307"/>
            <ac:picMk id="18" creationId="{66511BBE-9DE4-7DA2-2AA3-5AEB5F7F157F}"/>
          </ac:picMkLst>
        </pc:picChg>
        <pc:picChg chg="del">
          <ac:chgData name="MeiYi TAN" userId="f9f029c9-d743-4d60-9f2c-e74bdec1ab07" providerId="ADAL" clId="{B400698A-0626-41AC-BE53-F57D5A41F51A}" dt="2023-03-09T03:56:15.750" v="415" actId="478"/>
          <ac:picMkLst>
            <pc:docMk/>
            <pc:sldMk cId="1339311323" sldId="307"/>
            <ac:picMk id="20" creationId="{70997540-4202-3F70-C2B4-BDA42EAC3FA5}"/>
          </ac:picMkLst>
        </pc:picChg>
        <pc:picChg chg="del">
          <ac:chgData name="MeiYi TAN" userId="f9f029c9-d743-4d60-9f2c-e74bdec1ab07" providerId="ADAL" clId="{B400698A-0626-41AC-BE53-F57D5A41F51A}" dt="2023-03-09T03:56:12.767" v="414" actId="478"/>
          <ac:picMkLst>
            <pc:docMk/>
            <pc:sldMk cId="1339311323" sldId="307"/>
            <ac:picMk id="24" creationId="{4E4C078C-D5FE-C53B-9DFE-6BE3BA6BA5B6}"/>
          </ac:picMkLst>
        </pc:picChg>
        <pc:picChg chg="add del mod">
          <ac:chgData name="MeiYi TAN" userId="f9f029c9-d743-4d60-9f2c-e74bdec1ab07" providerId="ADAL" clId="{B400698A-0626-41AC-BE53-F57D5A41F51A}" dt="2023-03-09T07:26:38.695" v="901" actId="478"/>
          <ac:picMkLst>
            <pc:docMk/>
            <pc:sldMk cId="1339311323" sldId="307"/>
            <ac:picMk id="48" creationId="{8BC25C37-5942-C768-9F0A-88C764A2CC98}"/>
          </ac:picMkLst>
        </pc:picChg>
        <pc:picChg chg="add mod">
          <ac:chgData name="MeiYi TAN" userId="f9f029c9-d743-4d60-9f2c-e74bdec1ab07" providerId="ADAL" clId="{B400698A-0626-41AC-BE53-F57D5A41F51A}" dt="2023-03-09T07:28:04.831" v="903" actId="1076"/>
          <ac:picMkLst>
            <pc:docMk/>
            <pc:sldMk cId="1339311323" sldId="307"/>
            <ac:picMk id="49" creationId="{4505A665-CFB7-EECB-0BAF-8A5A8920CBB0}"/>
          </ac:picMkLst>
        </pc:pic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12" creationId="{B24A8771-5213-807E-BC10-353F82CEC7F3}"/>
          </ac:inkMkLst>
        </pc:ink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13" creationId="{7ED1B46B-568B-A93D-9696-DA502A7AA943}"/>
          </ac:inkMkLst>
        </pc:ink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14" creationId="{CB3AA805-5B19-FC09-0B7D-68E915471FBB}"/>
          </ac:inkMkLst>
        </pc:ink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16" creationId="{15AC7CA2-D0E6-58DA-4434-F2C1565278FF}"/>
          </ac:inkMkLst>
        </pc:ink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19" creationId="{8CD70E2C-43BB-8EA3-C1BB-91C4E3FCAF1B}"/>
          </ac:inkMkLst>
        </pc:inkChg>
        <pc:inkChg chg="add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22" creationId="{79210E85-E0AB-B42E-D004-10E80CAE23E3}"/>
          </ac:inkMkLst>
        </pc:inkChg>
        <pc:inkChg chg="add del mod">
          <ac:chgData name="MeiYi TAN" userId="f9f029c9-d743-4d60-9f2c-e74bdec1ab07" providerId="ADAL" clId="{B400698A-0626-41AC-BE53-F57D5A41F51A}" dt="2023-03-09T07:19:21.668" v="746"/>
          <ac:inkMkLst>
            <pc:docMk/>
            <pc:sldMk cId="1339311323" sldId="307"/>
            <ac:inkMk id="23" creationId="{1BF1267F-47A1-2725-8400-B09C18545F8A}"/>
          </ac:inkMkLst>
        </pc:inkChg>
        <pc:inkChg chg="add del mod">
          <ac:chgData name="MeiYi TAN" userId="f9f029c9-d743-4d60-9f2c-e74bdec1ab07" providerId="ADAL" clId="{B400698A-0626-41AC-BE53-F57D5A41F51A}" dt="2023-03-09T07:19:22.264" v="747"/>
          <ac:inkMkLst>
            <pc:docMk/>
            <pc:sldMk cId="1339311323" sldId="307"/>
            <ac:inkMk id="26" creationId="{DA051099-1DEF-6E55-E5AF-41B9AE5AC8AF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2" creationId="{C20CF634-DD27-A1D0-5077-57F74C8B041B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3" creationId="{1DF4B2EC-DFDC-BEFA-E01D-BDE4C163FB55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4" creationId="{84422B51-1E8B-7D83-059F-E39C3455736C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5" creationId="{593A9FF9-CECC-2496-F133-B6EA1D3438BB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6" creationId="{3904DB1A-C7E8-A7B8-7CF2-5F291632DD2C}"/>
          </ac:inkMkLst>
        </pc:inkChg>
        <pc:inkChg chg="add mod">
          <ac:chgData name="MeiYi TAN" userId="f9f029c9-d743-4d60-9f2c-e74bdec1ab07" providerId="ADAL" clId="{B400698A-0626-41AC-BE53-F57D5A41F51A}" dt="2023-03-09T07:18:18.690" v="722"/>
          <ac:inkMkLst>
            <pc:docMk/>
            <pc:sldMk cId="1339311323" sldId="307"/>
            <ac:inkMk id="37" creationId="{A82B3359-CBAD-336C-1217-CFF681F91C4B}"/>
          </ac:inkMkLst>
        </pc:inkChg>
        <pc:inkChg chg="add">
          <ac:chgData name="MeiYi TAN" userId="f9f029c9-d743-4d60-9f2c-e74bdec1ab07" providerId="ADAL" clId="{B400698A-0626-41AC-BE53-F57D5A41F51A}" dt="2023-03-09T07:19:23.878" v="748" actId="9405"/>
          <ac:inkMkLst>
            <pc:docMk/>
            <pc:sldMk cId="1339311323" sldId="307"/>
            <ac:inkMk id="40" creationId="{74E43FF3-F9BA-547B-D3E6-940B39B92AE0}"/>
          </ac:inkMkLst>
        </pc:inkChg>
        <pc:inkChg chg="add">
          <ac:chgData name="MeiYi TAN" userId="f9f029c9-d743-4d60-9f2c-e74bdec1ab07" providerId="ADAL" clId="{B400698A-0626-41AC-BE53-F57D5A41F51A}" dt="2023-03-09T07:19:24.608" v="749" actId="9405"/>
          <ac:inkMkLst>
            <pc:docMk/>
            <pc:sldMk cId="1339311323" sldId="307"/>
            <ac:inkMk id="41" creationId="{8A42D096-4483-3123-74B6-C41403F90681}"/>
          </ac:inkMkLst>
        </pc:inkChg>
      </pc:sldChg>
    </pc:docChg>
  </pc:docChgLst>
  <pc:docChgLst>
    <pc:chgData name="TAN Mei Yi [Harrisdale Senior High School]" userId="f9f029c9-d743-4d60-9f2c-e74bdec1ab07" providerId="ADAL" clId="{D5219305-CFE5-4754-B9B2-32BA4D714EFA}"/>
    <pc:docChg chg="undo custSel addSld delSld modSld sldOrd">
      <pc:chgData name="TAN Mei Yi [Harrisdale Senior High School]" userId="f9f029c9-d743-4d60-9f2c-e74bdec1ab07" providerId="ADAL" clId="{D5219305-CFE5-4754-B9B2-32BA4D714EFA}" dt="2023-03-23T00:10:55.283" v="3299" actId="1076"/>
      <pc:docMkLst>
        <pc:docMk/>
      </pc:docMkLst>
      <pc:sldChg chg="modSp add mod modAnim">
        <pc:chgData name="TAN Mei Yi [Harrisdale Senior High School]" userId="f9f029c9-d743-4d60-9f2c-e74bdec1ab07" providerId="ADAL" clId="{D5219305-CFE5-4754-B9B2-32BA4D714EFA}" dt="2023-03-22T00:20:46.857" v="572"/>
        <pc:sldMkLst>
          <pc:docMk/>
          <pc:sldMk cId="312250097" sldId="257"/>
        </pc:sldMkLst>
        <pc:spChg chg="mod">
          <ac:chgData name="TAN Mei Yi [Harrisdale Senior High School]" userId="f9f029c9-d743-4d60-9f2c-e74bdec1ab07" providerId="ADAL" clId="{D5219305-CFE5-4754-B9B2-32BA4D714EFA}" dt="2023-03-21T23:11:44.377" v="325" actId="207"/>
          <ac:spMkLst>
            <pc:docMk/>
            <pc:sldMk cId="312250097" sldId="257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D5219305-CFE5-4754-B9B2-32BA4D714EFA}" dt="2023-03-21T23:05:25.275" v="279" actId="208"/>
          <ac:spMkLst>
            <pc:docMk/>
            <pc:sldMk cId="312250097" sldId="257"/>
            <ac:spMk id="7" creationId="{00E6EAE2-143E-4817-B338-E0BE8EE6160F}"/>
          </ac:spMkLst>
        </pc:spChg>
      </pc:sldChg>
      <pc:sldChg chg="modSp add mod">
        <pc:chgData name="TAN Mei Yi [Harrisdale Senior High School]" userId="f9f029c9-d743-4d60-9f2c-e74bdec1ab07" providerId="ADAL" clId="{D5219305-CFE5-4754-B9B2-32BA4D714EFA}" dt="2023-03-21T23:04:20.066" v="258" actId="207"/>
        <pc:sldMkLst>
          <pc:docMk/>
          <pc:sldMk cId="857879338" sldId="258"/>
        </pc:sldMkLst>
        <pc:spChg chg="mod">
          <ac:chgData name="TAN Mei Yi [Harrisdale Senior High School]" userId="f9f029c9-d743-4d60-9f2c-e74bdec1ab07" providerId="ADAL" clId="{D5219305-CFE5-4754-B9B2-32BA4D714EFA}" dt="2023-03-21T23:03:35.707" v="251" actId="208"/>
          <ac:spMkLst>
            <pc:docMk/>
            <pc:sldMk cId="857879338" sldId="258"/>
            <ac:spMk id="4" creationId="{5F1EA2FE-0E83-4CD1-8601-1F14B9553255}"/>
          </ac:spMkLst>
        </pc:spChg>
        <pc:spChg chg="mod">
          <ac:chgData name="TAN Mei Yi [Harrisdale Senior High School]" userId="f9f029c9-d743-4d60-9f2c-e74bdec1ab07" providerId="ADAL" clId="{D5219305-CFE5-4754-B9B2-32BA4D714EFA}" dt="2023-03-21T23:04:20.066" v="258" actId="207"/>
          <ac:spMkLst>
            <pc:docMk/>
            <pc:sldMk cId="857879338" sldId="258"/>
            <ac:spMk id="5" creationId="{F1594D03-1B56-45CF-95E0-45E5A38E51E9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23:50.012" v="489" actId="113"/>
        <pc:sldMkLst>
          <pc:docMk/>
          <pc:sldMk cId="4242319994" sldId="259"/>
        </pc:sldMkLst>
        <pc:spChg chg="mod">
          <ac:chgData name="TAN Mei Yi [Harrisdale Senior High School]" userId="f9f029c9-d743-4d60-9f2c-e74bdec1ab07" providerId="ADAL" clId="{D5219305-CFE5-4754-B9B2-32BA4D714EFA}" dt="2023-03-21T23:23:50.012" v="489" actId="113"/>
          <ac:spMkLst>
            <pc:docMk/>
            <pc:sldMk cId="4242319994" sldId="259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D5219305-CFE5-4754-B9B2-32BA4D714EFA}" dt="2023-03-21T23:03:16.819" v="245"/>
          <ac:spMkLst>
            <pc:docMk/>
            <pc:sldMk cId="4242319994" sldId="259"/>
            <ac:spMk id="4" creationId="{897D329E-E829-8BB5-872A-A191866E368D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1T23:23:48.342" v="488"/>
          <ac:spMkLst>
            <pc:docMk/>
            <pc:sldMk cId="4242319994" sldId="259"/>
            <ac:spMk id="5" creationId="{84D70747-6E2D-4970-1390-13295C231117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16.521" v="244" actId="478"/>
          <ac:spMkLst>
            <pc:docMk/>
            <pc:sldMk cId="4242319994" sldId="259"/>
            <ac:spMk id="7" creationId="{8BE76671-6CF9-4290-AEFE-451EB2D30F34}"/>
          </ac:spMkLst>
        </pc:spChg>
      </pc:sldChg>
      <pc:sldChg chg="addSp delSp modSp add mod">
        <pc:chgData name="TAN Mei Yi [Harrisdale Senior High School]" userId="f9f029c9-d743-4d60-9f2c-e74bdec1ab07" providerId="ADAL" clId="{D5219305-CFE5-4754-B9B2-32BA4D714EFA}" dt="2023-03-21T23:06:41.610" v="297" actId="113"/>
        <pc:sldMkLst>
          <pc:docMk/>
          <pc:sldMk cId="2452684759" sldId="260"/>
        </pc:sldMkLst>
        <pc:spChg chg="add mod">
          <ac:chgData name="TAN Mei Yi [Harrisdale Senior High School]" userId="f9f029c9-d743-4d60-9f2c-e74bdec1ab07" providerId="ADAL" clId="{D5219305-CFE5-4754-B9B2-32BA4D714EFA}" dt="2023-03-21T23:05:58.392" v="289"/>
          <ac:spMkLst>
            <pc:docMk/>
            <pc:sldMk cId="2452684759" sldId="260"/>
            <ac:spMk id="2" creationId="{38B069B0-AEE9-2A07-C035-C6E41C476707}"/>
          </ac:spMkLst>
        </pc:spChg>
        <pc:spChg chg="mod">
          <ac:chgData name="TAN Mei Yi [Harrisdale Senior High School]" userId="f9f029c9-d743-4d60-9f2c-e74bdec1ab07" providerId="ADAL" clId="{D5219305-CFE5-4754-B9B2-32BA4D714EFA}" dt="2023-03-21T23:06:41.610" v="297" actId="113"/>
          <ac:spMkLst>
            <pc:docMk/>
            <pc:sldMk cId="2452684759" sldId="260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58.204" v="288" actId="478"/>
          <ac:spMkLst>
            <pc:docMk/>
            <pc:sldMk cId="2452684759" sldId="260"/>
            <ac:spMk id="7" creationId="{10CD6E0E-EECD-4D46-84B2-0539F4A2D4AD}"/>
          </ac:spMkLst>
        </pc:spChg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3613507355" sldId="261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1712966024" sldId="262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3354120846" sldId="263"/>
        </pc:sldMkLst>
      </pc:sldChg>
      <pc:sldChg chg="addSp delSp modSp add mod">
        <pc:chgData name="TAN Mei Yi [Harrisdale Senior High School]" userId="f9f029c9-d743-4d60-9f2c-e74bdec1ab07" providerId="ADAL" clId="{D5219305-CFE5-4754-B9B2-32BA4D714EFA}" dt="2023-03-21T23:13:01.082" v="329" actId="113"/>
        <pc:sldMkLst>
          <pc:docMk/>
          <pc:sldMk cId="3177470751" sldId="264"/>
        </pc:sldMkLst>
        <pc:spChg chg="add mod">
          <ac:chgData name="TAN Mei Yi [Harrisdale Senior High School]" userId="f9f029c9-d743-4d60-9f2c-e74bdec1ab07" providerId="ADAL" clId="{D5219305-CFE5-4754-B9B2-32BA4D714EFA}" dt="2023-03-21T23:05:06.700" v="273"/>
          <ac:spMkLst>
            <pc:docMk/>
            <pc:sldMk cId="3177470751" sldId="264"/>
            <ac:spMk id="2" creationId="{5A4E84CC-406A-767D-C963-6A09D96E20C1}"/>
          </ac:spMkLst>
        </pc:spChg>
        <pc:spChg chg="mod">
          <ac:chgData name="TAN Mei Yi [Harrisdale Senior High School]" userId="f9f029c9-d743-4d60-9f2c-e74bdec1ab07" providerId="ADAL" clId="{D5219305-CFE5-4754-B9B2-32BA4D714EFA}" dt="2023-03-21T23:13:01.082" v="329" actId="113"/>
          <ac:spMkLst>
            <pc:docMk/>
            <pc:sldMk cId="3177470751" sldId="264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06.441" v="272" actId="478"/>
          <ac:spMkLst>
            <pc:docMk/>
            <pc:sldMk cId="3177470751" sldId="264"/>
            <ac:spMk id="7" creationId="{EBF4CA8C-33CE-4731-BAEE-B1A5B02B6C8F}"/>
          </ac:spMkLst>
        </pc:spChg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3746843768" sldId="265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1976409363" sldId="266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1415708637" sldId="267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3715311180" sldId="268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4017903647" sldId="269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2466663786" sldId="270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2394672079" sldId="271"/>
        </pc:sldMkLst>
      </pc:sldChg>
      <pc:sldChg chg="addSp delSp modSp add mod modAnim">
        <pc:chgData name="TAN Mei Yi [Harrisdale Senior High School]" userId="f9f029c9-d743-4d60-9f2c-e74bdec1ab07" providerId="ADAL" clId="{D5219305-CFE5-4754-B9B2-32BA4D714EFA}" dt="2023-03-21T23:10:38.242" v="316" actId="207"/>
        <pc:sldMkLst>
          <pc:docMk/>
          <pc:sldMk cId="2282620154" sldId="272"/>
        </pc:sldMkLst>
        <pc:spChg chg="add mod">
          <ac:chgData name="TAN Mei Yi [Harrisdale Senior High School]" userId="f9f029c9-d743-4d60-9f2c-e74bdec1ab07" providerId="ADAL" clId="{D5219305-CFE5-4754-B9B2-32BA4D714EFA}" dt="2023-03-21T23:05:45.520" v="283"/>
          <ac:spMkLst>
            <pc:docMk/>
            <pc:sldMk cId="2282620154" sldId="272"/>
            <ac:spMk id="2" creationId="{6C5EAA7F-F382-1D2E-38E2-94EB1D445464}"/>
          </ac:spMkLst>
        </pc:spChg>
        <pc:spChg chg="mod">
          <ac:chgData name="TAN Mei Yi [Harrisdale Senior High School]" userId="f9f029c9-d743-4d60-9f2c-e74bdec1ab07" providerId="ADAL" clId="{D5219305-CFE5-4754-B9B2-32BA4D714EFA}" dt="2023-03-21T23:10:38.242" v="316" actId="207"/>
          <ac:spMkLst>
            <pc:docMk/>
            <pc:sldMk cId="2282620154" sldId="272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D5219305-CFE5-4754-B9B2-32BA4D714EFA}" dt="2023-03-21T23:10:33.186" v="314" actId="113"/>
          <ac:spMkLst>
            <pc:docMk/>
            <pc:sldMk cId="2282620154" sldId="272"/>
            <ac:spMk id="6" creationId="{E22E35E7-14EC-4DAB-A500-D999E9BCC0E9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45.283" v="282" actId="478"/>
          <ac:spMkLst>
            <pc:docMk/>
            <pc:sldMk cId="2282620154" sldId="272"/>
            <ac:spMk id="7" creationId="{10CD6E0E-EECD-4D46-84B2-0539F4A2D4AD}"/>
          </ac:spMkLst>
        </pc:spChg>
      </pc:sldChg>
      <pc:sldChg chg="modSp add mod">
        <pc:chgData name="TAN Mei Yi [Harrisdale Senior High School]" userId="f9f029c9-d743-4d60-9f2c-e74bdec1ab07" providerId="ADAL" clId="{D5219305-CFE5-4754-B9B2-32BA4D714EFA}" dt="2023-03-21T23:11:10.331" v="321" actId="207"/>
        <pc:sldMkLst>
          <pc:docMk/>
          <pc:sldMk cId="637278288" sldId="273"/>
        </pc:sldMkLst>
        <pc:spChg chg="mod">
          <ac:chgData name="TAN Mei Yi [Harrisdale Senior High School]" userId="f9f029c9-d743-4d60-9f2c-e74bdec1ab07" providerId="ADAL" clId="{D5219305-CFE5-4754-B9B2-32BA4D714EFA}" dt="2023-03-21T23:11:10.331" v="321" actId="207"/>
          <ac:spMkLst>
            <pc:docMk/>
            <pc:sldMk cId="637278288" sldId="273"/>
            <ac:spMk id="3" creationId="{D73672C2-B2B2-4107-9BB9-B319FEC8AD59}"/>
          </ac:spMkLst>
        </pc:spChg>
        <pc:spChg chg="mod">
          <ac:chgData name="TAN Mei Yi [Harrisdale Senior High School]" userId="f9f029c9-d743-4d60-9f2c-e74bdec1ab07" providerId="ADAL" clId="{D5219305-CFE5-4754-B9B2-32BA4D714EFA}" dt="2023-03-21T23:05:19.481" v="277" actId="208"/>
          <ac:spMkLst>
            <pc:docMk/>
            <pc:sldMk cId="637278288" sldId="273"/>
            <ac:spMk id="4" creationId="{102706CF-22D6-4C9A-AA2F-EC75109644E6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23:58.354" v="491" actId="113"/>
        <pc:sldMkLst>
          <pc:docMk/>
          <pc:sldMk cId="2679515338" sldId="274"/>
        </pc:sldMkLst>
        <pc:spChg chg="add mod">
          <ac:chgData name="TAN Mei Yi [Harrisdale Senior High School]" userId="f9f029c9-d743-4d60-9f2c-e74bdec1ab07" providerId="ADAL" clId="{D5219305-CFE5-4754-B9B2-32BA4D714EFA}" dt="2023-03-21T23:03:12.986" v="243"/>
          <ac:spMkLst>
            <pc:docMk/>
            <pc:sldMk cId="2679515338" sldId="274"/>
            <ac:spMk id="3" creationId="{AC30061E-3919-1F70-470A-C5C944A776D4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12.750" v="242" actId="478"/>
          <ac:spMkLst>
            <pc:docMk/>
            <pc:sldMk cId="2679515338" sldId="274"/>
            <ac:spMk id="4" creationId="{AE6DD1D7-5735-4A52-88CF-832D9D1BDBF0}"/>
          </ac:spMkLst>
        </pc:spChg>
        <pc:spChg chg="mod">
          <ac:chgData name="TAN Mei Yi [Harrisdale Senior High School]" userId="f9f029c9-d743-4d60-9f2c-e74bdec1ab07" providerId="ADAL" clId="{D5219305-CFE5-4754-B9B2-32BA4D714EFA}" dt="2023-03-21T23:23:58.354" v="491" actId="113"/>
          <ac:spMkLst>
            <pc:docMk/>
            <pc:sldMk cId="2679515338" sldId="274"/>
            <ac:spMk id="7" creationId="{06601991-C44D-46AC-BBE6-93FAC74F90B7}"/>
          </ac:spMkLst>
        </pc:spChg>
        <pc:spChg chg="mod">
          <ac:chgData name="TAN Mei Yi [Harrisdale Senior High School]" userId="f9f029c9-d743-4d60-9f2c-e74bdec1ab07" providerId="ADAL" clId="{D5219305-CFE5-4754-B9B2-32BA4D714EFA}" dt="2023-03-21T23:23:58.354" v="491" actId="113"/>
          <ac:spMkLst>
            <pc:docMk/>
            <pc:sldMk cId="2679515338" sldId="274"/>
            <ac:spMk id="8" creationId="{8674F05A-3D94-425E-9971-CC5E26576C78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24:25.203" v="496" actId="207"/>
        <pc:sldMkLst>
          <pc:docMk/>
          <pc:sldMk cId="2917536085" sldId="275"/>
        </pc:sldMkLst>
        <pc:spChg chg="add mod">
          <ac:chgData name="TAN Mei Yi [Harrisdale Senior High School]" userId="f9f029c9-d743-4d60-9f2c-e74bdec1ab07" providerId="ADAL" clId="{D5219305-CFE5-4754-B9B2-32BA4D714EFA}" dt="2023-03-21T23:03:04.616" v="239"/>
          <ac:spMkLst>
            <pc:docMk/>
            <pc:sldMk cId="2917536085" sldId="275"/>
            <ac:spMk id="2" creationId="{05E2697D-15C2-A1EF-2D00-CEA6013E9461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04.388" v="238" actId="478"/>
          <ac:spMkLst>
            <pc:docMk/>
            <pc:sldMk cId="2917536085" sldId="275"/>
            <ac:spMk id="4" creationId="{AE6DD1D7-5735-4A52-88CF-832D9D1BDBF0}"/>
          </ac:spMkLst>
        </pc:spChg>
        <pc:spChg chg="mod">
          <ac:chgData name="TAN Mei Yi [Harrisdale Senior High School]" userId="f9f029c9-d743-4d60-9f2c-e74bdec1ab07" providerId="ADAL" clId="{D5219305-CFE5-4754-B9B2-32BA4D714EFA}" dt="2023-03-21T23:24:18.925" v="494" actId="113"/>
          <ac:spMkLst>
            <pc:docMk/>
            <pc:sldMk cId="2917536085" sldId="275"/>
            <ac:spMk id="5" creationId="{FE98FE78-B88D-4141-B5D7-99E414FC5819}"/>
          </ac:spMkLst>
        </pc:spChg>
        <pc:spChg chg="mod">
          <ac:chgData name="TAN Mei Yi [Harrisdale Senior High School]" userId="f9f029c9-d743-4d60-9f2c-e74bdec1ab07" providerId="ADAL" clId="{D5219305-CFE5-4754-B9B2-32BA4D714EFA}" dt="2023-03-21T23:24:25.203" v="496" actId="207"/>
          <ac:spMkLst>
            <pc:docMk/>
            <pc:sldMk cId="2917536085" sldId="275"/>
            <ac:spMk id="7" creationId="{06601991-C44D-46AC-BBE6-93FAC74F90B7}"/>
          </ac:spMkLst>
        </pc:spChg>
        <pc:spChg chg="mod">
          <ac:chgData name="TAN Mei Yi [Harrisdale Senior High School]" userId="f9f029c9-d743-4d60-9f2c-e74bdec1ab07" providerId="ADAL" clId="{D5219305-CFE5-4754-B9B2-32BA4D714EFA}" dt="2023-03-21T23:24:15.206" v="493" actId="207"/>
          <ac:spMkLst>
            <pc:docMk/>
            <pc:sldMk cId="2917536085" sldId="275"/>
            <ac:spMk id="8" creationId="{1C2709F1-EAED-4062-AEFB-81FBBDA18048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24:49.134" v="499" actId="113"/>
        <pc:sldMkLst>
          <pc:docMk/>
          <pc:sldMk cId="3484255928" sldId="276"/>
        </pc:sldMkLst>
        <pc:spChg chg="add mod">
          <ac:chgData name="TAN Mei Yi [Harrisdale Senior High School]" userId="f9f029c9-d743-4d60-9f2c-e74bdec1ab07" providerId="ADAL" clId="{D5219305-CFE5-4754-B9B2-32BA4D714EFA}" dt="2023-03-21T23:03:01.581" v="237"/>
          <ac:spMkLst>
            <pc:docMk/>
            <pc:sldMk cId="3484255928" sldId="276"/>
            <ac:spMk id="2" creationId="{8DAF0075-B922-09A6-F96C-F331B7E6D955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01.349" v="236" actId="478"/>
          <ac:spMkLst>
            <pc:docMk/>
            <pc:sldMk cId="3484255928" sldId="276"/>
            <ac:spMk id="4" creationId="{AE6DD1D7-5735-4A52-88CF-832D9D1BDBF0}"/>
          </ac:spMkLst>
        </pc:spChg>
        <pc:spChg chg="mod">
          <ac:chgData name="TAN Mei Yi [Harrisdale Senior High School]" userId="f9f029c9-d743-4d60-9f2c-e74bdec1ab07" providerId="ADAL" clId="{D5219305-CFE5-4754-B9B2-32BA4D714EFA}" dt="2023-03-21T23:24:49.134" v="499" actId="113"/>
          <ac:spMkLst>
            <pc:docMk/>
            <pc:sldMk cId="3484255928" sldId="276"/>
            <ac:spMk id="5" creationId="{FE98FE78-B88D-4141-B5D7-99E414FC5819}"/>
          </ac:spMkLst>
        </pc:spChg>
        <pc:spChg chg="mod">
          <ac:chgData name="TAN Mei Yi [Harrisdale Senior High School]" userId="f9f029c9-d743-4d60-9f2c-e74bdec1ab07" providerId="ADAL" clId="{D5219305-CFE5-4754-B9B2-32BA4D714EFA}" dt="2023-03-21T23:24:39.392" v="498" actId="207"/>
          <ac:spMkLst>
            <pc:docMk/>
            <pc:sldMk cId="3484255928" sldId="276"/>
            <ac:spMk id="7" creationId="{707F41FF-A6E9-4CB5-B2C0-D8B41BE10E83}"/>
          </ac:spMkLst>
        </pc:spChg>
      </pc:sldChg>
      <pc:sldChg chg="addSp delSp modSp add mod">
        <pc:chgData name="TAN Mei Yi [Harrisdale Senior High School]" userId="f9f029c9-d743-4d60-9f2c-e74bdec1ab07" providerId="ADAL" clId="{D5219305-CFE5-4754-B9B2-32BA4D714EFA}" dt="2023-03-21T23:03:07.726" v="241"/>
        <pc:sldMkLst>
          <pc:docMk/>
          <pc:sldMk cId="834836457" sldId="277"/>
        </pc:sldMkLst>
        <pc:spChg chg="add mod">
          <ac:chgData name="TAN Mei Yi [Harrisdale Senior High School]" userId="f9f029c9-d743-4d60-9f2c-e74bdec1ab07" providerId="ADAL" clId="{D5219305-CFE5-4754-B9B2-32BA4D714EFA}" dt="2023-03-21T23:03:07.726" v="241"/>
          <ac:spMkLst>
            <pc:docMk/>
            <pc:sldMk cId="834836457" sldId="277"/>
            <ac:spMk id="6" creationId="{664CA5AB-5AFE-73E9-39AC-05B4B812E195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07.440" v="240" actId="478"/>
          <ac:spMkLst>
            <pc:docMk/>
            <pc:sldMk cId="834836457" sldId="277"/>
            <ac:spMk id="9" creationId="{FE3B2085-9044-49AA-9000-3139E4CFC5EC}"/>
          </ac:spMkLst>
        </pc:spChg>
      </pc:sldChg>
      <pc:sldChg chg="addSp delSp modSp add mod">
        <pc:chgData name="TAN Mei Yi [Harrisdale Senior High School]" userId="f9f029c9-d743-4d60-9f2c-e74bdec1ab07" providerId="ADAL" clId="{D5219305-CFE5-4754-B9B2-32BA4D714EFA}" dt="2023-03-21T23:17:34.230" v="350" actId="113"/>
        <pc:sldMkLst>
          <pc:docMk/>
          <pc:sldMk cId="219490777" sldId="278"/>
        </pc:sldMkLst>
        <pc:spChg chg="mod">
          <ac:chgData name="TAN Mei Yi [Harrisdale Senior High School]" userId="f9f029c9-d743-4d60-9f2c-e74bdec1ab07" providerId="ADAL" clId="{D5219305-CFE5-4754-B9B2-32BA4D714EFA}" dt="2023-03-21T23:04:55.323" v="265" actId="208"/>
          <ac:spMkLst>
            <pc:docMk/>
            <pc:sldMk cId="219490777" sldId="278"/>
            <ac:spMk id="4" creationId="{3910AA0E-4B77-4881-A226-2581A07809C5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1T23:04:56.343" v="267"/>
          <ac:spMkLst>
            <pc:docMk/>
            <pc:sldMk cId="219490777" sldId="278"/>
            <ac:spMk id="6" creationId="{80E4F053-141B-1797-4A35-BCC13922E84D}"/>
          </ac:spMkLst>
        </pc:spChg>
        <pc:spChg chg="mod">
          <ac:chgData name="TAN Mei Yi [Harrisdale Senior High School]" userId="f9f029c9-d743-4d60-9f2c-e74bdec1ab07" providerId="ADAL" clId="{D5219305-CFE5-4754-B9B2-32BA4D714EFA}" dt="2023-03-21T23:17:34.230" v="350" actId="113"/>
          <ac:spMkLst>
            <pc:docMk/>
            <pc:sldMk cId="219490777" sldId="278"/>
            <ac:spMk id="7" creationId="{C645A868-6B43-41F7-B4A0-4086CCF16D17}"/>
          </ac:spMkLst>
        </pc:spChg>
      </pc:sldChg>
      <pc:sldChg chg="modSp add mod">
        <pc:chgData name="TAN Mei Yi [Harrisdale Senior High School]" userId="f9f029c9-d743-4d60-9f2c-e74bdec1ab07" providerId="ADAL" clId="{D5219305-CFE5-4754-B9B2-32BA4D714EFA}" dt="2023-03-21T23:12:10.320" v="328" actId="207"/>
        <pc:sldMkLst>
          <pc:docMk/>
          <pc:sldMk cId="3116987951" sldId="280"/>
        </pc:sldMkLst>
        <pc:spChg chg="mod">
          <ac:chgData name="TAN Mei Yi [Harrisdale Senior High School]" userId="f9f029c9-d743-4d60-9f2c-e74bdec1ab07" providerId="ADAL" clId="{D5219305-CFE5-4754-B9B2-32BA4D714EFA}" dt="2023-03-21T23:12:10.320" v="328" actId="207"/>
          <ac:spMkLst>
            <pc:docMk/>
            <pc:sldMk cId="3116987951" sldId="280"/>
            <ac:spMk id="3" creationId="{CB2B4E30-DA1F-4A81-AF32-26E9950B20CD}"/>
          </ac:spMkLst>
        </pc:spChg>
        <pc:spChg chg="mod">
          <ac:chgData name="TAN Mei Yi [Harrisdale Senior High School]" userId="f9f029c9-d743-4d60-9f2c-e74bdec1ab07" providerId="ADAL" clId="{D5219305-CFE5-4754-B9B2-32BA4D714EFA}" dt="2023-03-21T23:05:12.592" v="275" actId="208"/>
          <ac:spMkLst>
            <pc:docMk/>
            <pc:sldMk cId="3116987951" sldId="280"/>
            <ac:spMk id="4" creationId="{A3BBB98E-2CBB-45FD-B826-233E3D019346}"/>
          </ac:spMkLst>
        </pc:spChg>
      </pc:sldChg>
      <pc:sldChg chg="modSp add mod">
        <pc:chgData name="TAN Mei Yi [Harrisdale Senior High School]" userId="f9f029c9-d743-4d60-9f2c-e74bdec1ab07" providerId="ADAL" clId="{D5219305-CFE5-4754-B9B2-32BA4D714EFA}" dt="2023-03-21T23:06:31.388" v="296" actId="207"/>
        <pc:sldMkLst>
          <pc:docMk/>
          <pc:sldMk cId="1910779787" sldId="281"/>
        </pc:sldMkLst>
        <pc:spChg chg="mod">
          <ac:chgData name="TAN Mei Yi [Harrisdale Senior High School]" userId="f9f029c9-d743-4d60-9f2c-e74bdec1ab07" providerId="ADAL" clId="{D5219305-CFE5-4754-B9B2-32BA4D714EFA}" dt="2023-03-21T23:06:31.388" v="296" actId="207"/>
          <ac:spMkLst>
            <pc:docMk/>
            <pc:sldMk cId="1910779787" sldId="281"/>
            <ac:spMk id="4" creationId="{9D210137-F491-4FFF-8DF3-D51EFE94F841}"/>
          </ac:spMkLst>
        </pc:spChg>
        <pc:spChg chg="mod">
          <ac:chgData name="TAN Mei Yi [Harrisdale Senior High School]" userId="f9f029c9-d743-4d60-9f2c-e74bdec1ab07" providerId="ADAL" clId="{D5219305-CFE5-4754-B9B2-32BA4D714EFA}" dt="2023-03-21T23:04:43.600" v="263" actId="208"/>
          <ac:spMkLst>
            <pc:docMk/>
            <pc:sldMk cId="1910779787" sldId="281"/>
            <ac:spMk id="5" creationId="{EA4DB644-C189-4CF6-8D30-40CC15F863BD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13:42.568" v="337"/>
        <pc:sldMkLst>
          <pc:docMk/>
          <pc:sldMk cId="167395316" sldId="282"/>
        </pc:sldMkLst>
        <pc:spChg chg="add mod">
          <ac:chgData name="TAN Mei Yi [Harrisdale Senior High School]" userId="f9f029c9-d743-4d60-9f2c-e74bdec1ab07" providerId="ADAL" clId="{D5219305-CFE5-4754-B9B2-32BA4D714EFA}" dt="2023-03-21T23:05:03.966" v="271"/>
          <ac:spMkLst>
            <pc:docMk/>
            <pc:sldMk cId="167395316" sldId="282"/>
            <ac:spMk id="3" creationId="{BF473D0C-13C7-E7ED-13A1-BE73CFAC7FF4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03.671" v="270" actId="478"/>
          <ac:spMkLst>
            <pc:docMk/>
            <pc:sldMk cId="167395316" sldId="282"/>
            <ac:spMk id="4" creationId="{ABC53A57-5375-4361-A67F-59A9A2900DE8}"/>
          </ac:spMkLst>
        </pc:spChg>
        <pc:spChg chg="mod">
          <ac:chgData name="TAN Mei Yi [Harrisdale Senior High School]" userId="f9f029c9-d743-4d60-9f2c-e74bdec1ab07" providerId="ADAL" clId="{D5219305-CFE5-4754-B9B2-32BA4D714EFA}" dt="2023-03-21T23:13:23.731" v="334" actId="207"/>
          <ac:spMkLst>
            <pc:docMk/>
            <pc:sldMk cId="167395316" sldId="282"/>
            <ac:spMk id="5" creationId="{20055495-76E9-438F-940B-B33D69B1DB34}"/>
          </ac:spMkLst>
        </pc:spChg>
        <pc:picChg chg="add mod">
          <ac:chgData name="TAN Mei Yi [Harrisdale Senior High School]" userId="f9f029c9-d743-4d60-9f2c-e74bdec1ab07" providerId="ADAL" clId="{D5219305-CFE5-4754-B9B2-32BA4D714EFA}" dt="2023-03-21T23:13:31.118" v="335"/>
          <ac:picMkLst>
            <pc:docMk/>
            <pc:sldMk cId="167395316" sldId="282"/>
            <ac:picMk id="7" creationId="{BEFF5B3F-D0A4-C9F9-4CC6-86A8A6B38E35}"/>
          </ac:picMkLst>
        </pc:picChg>
      </pc:sldChg>
      <pc:sldChg chg="addSp delSp modSp add mod modAnim">
        <pc:chgData name="TAN Mei Yi [Harrisdale Senior High School]" userId="f9f029c9-d743-4d60-9f2c-e74bdec1ab07" providerId="ADAL" clId="{D5219305-CFE5-4754-B9B2-32BA4D714EFA}" dt="2023-03-21T23:17:48.938" v="352" actId="207"/>
        <pc:sldMkLst>
          <pc:docMk/>
          <pc:sldMk cId="1019456348" sldId="283"/>
        </pc:sldMkLst>
        <pc:spChg chg="mod">
          <ac:chgData name="TAN Mei Yi [Harrisdale Senior High School]" userId="f9f029c9-d743-4d60-9f2c-e74bdec1ab07" providerId="ADAL" clId="{D5219305-CFE5-4754-B9B2-32BA4D714EFA}" dt="2023-03-21T23:03:25.264" v="249" actId="208"/>
          <ac:spMkLst>
            <pc:docMk/>
            <pc:sldMk cId="1019456348" sldId="283"/>
            <ac:spMk id="4" creationId="{3910AA0E-4B77-4881-A226-2581A07809C5}"/>
          </ac:spMkLst>
        </pc:spChg>
        <pc:spChg chg="mod">
          <ac:chgData name="TAN Mei Yi [Harrisdale Senior High School]" userId="f9f029c9-d743-4d60-9f2c-e74bdec1ab07" providerId="ADAL" clId="{D5219305-CFE5-4754-B9B2-32BA4D714EFA}" dt="2023-03-21T23:17:48.938" v="352" actId="207"/>
          <ac:spMkLst>
            <pc:docMk/>
            <pc:sldMk cId="1019456348" sldId="283"/>
            <ac:spMk id="7" creationId="{7CC7CFB4-F4B4-44A3-A81D-CA58627AB26F}"/>
          </ac:spMkLst>
        </pc:spChg>
        <pc:picChg chg="add del mod">
          <ac:chgData name="TAN Mei Yi [Harrisdale Senior High School]" userId="f9f029c9-d743-4d60-9f2c-e74bdec1ab07" providerId="ADAL" clId="{D5219305-CFE5-4754-B9B2-32BA4D714EFA}" dt="2023-03-21T23:17:26.355" v="349"/>
          <ac:picMkLst>
            <pc:docMk/>
            <pc:sldMk cId="1019456348" sldId="283"/>
            <ac:picMk id="5" creationId="{29C9BE03-8158-B6E6-E3E5-88895AC99033}"/>
          </ac:picMkLst>
        </pc:picChg>
      </pc:sldChg>
      <pc:sldChg chg="addSp delSp modSp add mod">
        <pc:chgData name="TAN Mei Yi [Harrisdale Senior High School]" userId="f9f029c9-d743-4d60-9f2c-e74bdec1ab07" providerId="ADAL" clId="{D5219305-CFE5-4754-B9B2-32BA4D714EFA}" dt="2023-03-21T23:10:22.927" v="313" actId="207"/>
        <pc:sldMkLst>
          <pc:docMk/>
          <pc:sldMk cId="1613852838" sldId="284"/>
        </pc:sldMkLst>
        <pc:spChg chg="mod">
          <ac:chgData name="TAN Mei Yi [Harrisdale Senior High School]" userId="f9f029c9-d743-4d60-9f2c-e74bdec1ab07" providerId="ADAL" clId="{D5219305-CFE5-4754-B9B2-32BA4D714EFA}" dt="2023-03-21T23:10:22.927" v="313" actId="207"/>
          <ac:spMkLst>
            <pc:docMk/>
            <pc:sldMk cId="1613852838" sldId="284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D5219305-CFE5-4754-B9B2-32BA4D714EFA}" dt="2023-03-21T23:05:48.292" v="285"/>
          <ac:spMkLst>
            <pc:docMk/>
            <pc:sldMk cId="1613852838" sldId="284"/>
            <ac:spMk id="4" creationId="{EF11403A-AB11-0BFE-2EC0-06FCF4263C66}"/>
          </ac:spMkLst>
        </pc:spChg>
        <pc:spChg chg="mod">
          <ac:chgData name="TAN Mei Yi [Harrisdale Senior High School]" userId="f9f029c9-d743-4d60-9f2c-e74bdec1ab07" providerId="ADAL" clId="{D5219305-CFE5-4754-B9B2-32BA4D714EFA}" dt="2023-03-21T23:10:18.442" v="312" actId="207"/>
          <ac:spMkLst>
            <pc:docMk/>
            <pc:sldMk cId="1613852838" sldId="284"/>
            <ac:spMk id="6" creationId="{97C04E04-6FE7-4293-9F1A-7CDFA6B44037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48.119" v="284" actId="478"/>
          <ac:spMkLst>
            <pc:docMk/>
            <pc:sldMk cId="1613852838" sldId="284"/>
            <ac:spMk id="7" creationId="{10CD6E0E-EECD-4D46-84B2-0539F4A2D4AD}"/>
          </ac:spMkLst>
        </pc:spChg>
        <pc:graphicFrameChg chg="mod modGraphic">
          <ac:chgData name="TAN Mei Yi [Harrisdale Senior High School]" userId="f9f029c9-d743-4d60-9f2c-e74bdec1ab07" providerId="ADAL" clId="{D5219305-CFE5-4754-B9B2-32BA4D714EFA}" dt="2023-03-21T23:10:12.698" v="310" actId="113"/>
          <ac:graphicFrameMkLst>
            <pc:docMk/>
            <pc:sldMk cId="1613852838" sldId="284"/>
            <ac:graphicFrameMk id="2" creationId="{86E0E68A-567E-4F86-94F7-7B3BF8E775C2}"/>
          </ac:graphicFrameMkLst>
        </pc:graphicFrameChg>
      </pc:sldChg>
      <pc:sldChg chg="addSp delSp modSp add del mod">
        <pc:chgData name="TAN Mei Yi [Harrisdale Senior High School]" userId="f9f029c9-d743-4d60-9f2c-e74bdec1ab07" providerId="ADAL" clId="{D5219305-CFE5-4754-B9B2-32BA4D714EFA}" dt="2023-03-21T23:13:45.440" v="338" actId="47"/>
        <pc:sldMkLst>
          <pc:docMk/>
          <pc:sldMk cId="782299758" sldId="285"/>
        </pc:sldMkLst>
        <pc:spChg chg="add mod">
          <ac:chgData name="TAN Mei Yi [Harrisdale Senior High School]" userId="f9f029c9-d743-4d60-9f2c-e74bdec1ab07" providerId="ADAL" clId="{D5219305-CFE5-4754-B9B2-32BA4D714EFA}" dt="2023-03-21T23:05:00.115" v="269"/>
          <ac:spMkLst>
            <pc:docMk/>
            <pc:sldMk cId="782299758" sldId="285"/>
            <ac:spMk id="3" creationId="{63B896D1-B4E6-C063-313E-DF7A458DD680}"/>
          </ac:spMkLst>
        </pc:spChg>
        <pc:spChg chg="del">
          <ac:chgData name="TAN Mei Yi [Harrisdale Senior High School]" userId="f9f029c9-d743-4d60-9f2c-e74bdec1ab07" providerId="ADAL" clId="{D5219305-CFE5-4754-B9B2-32BA4D714EFA}" dt="2023-03-21T23:04:59.821" v="268" actId="478"/>
          <ac:spMkLst>
            <pc:docMk/>
            <pc:sldMk cId="782299758" sldId="285"/>
            <ac:spMk id="4" creationId="{ABC53A57-5375-4361-A67F-59A9A2900DE8}"/>
          </ac:spMkLst>
        </pc:spChg>
      </pc:sldChg>
      <pc:sldChg chg="addSp delSp modSp add mod delAnim modAnim">
        <pc:chgData name="TAN Mei Yi [Harrisdale Senior High School]" userId="f9f029c9-d743-4d60-9f2c-e74bdec1ab07" providerId="ADAL" clId="{D5219305-CFE5-4754-B9B2-32BA4D714EFA}" dt="2023-03-22T12:55:56.838" v="2603"/>
        <pc:sldMkLst>
          <pc:docMk/>
          <pc:sldMk cId="1372932503" sldId="286"/>
        </pc:sldMkLst>
        <pc:spChg chg="add mod">
          <ac:chgData name="TAN Mei Yi [Harrisdale Senior High School]" userId="f9f029c9-d743-4d60-9f2c-e74bdec1ab07" providerId="ADAL" clId="{D5219305-CFE5-4754-B9B2-32BA4D714EFA}" dt="2023-03-21T23:02:42.012" v="232"/>
          <ac:spMkLst>
            <pc:docMk/>
            <pc:sldMk cId="1372932503" sldId="286"/>
            <ac:spMk id="4" creationId="{12AB1184-DACF-CB34-0A3A-3996364627FA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1:14.273" v="2360" actId="1076"/>
          <ac:spMkLst>
            <pc:docMk/>
            <pc:sldMk cId="1372932503" sldId="286"/>
            <ac:spMk id="5" creationId="{45D19050-5A6B-4C99-C5C9-6FDCB2FD1B33}"/>
          </ac:spMkLst>
        </pc:spChg>
        <pc:spChg chg="del">
          <ac:chgData name="TAN Mei Yi [Harrisdale Senior High School]" userId="f9f029c9-d743-4d60-9f2c-e74bdec1ab07" providerId="ADAL" clId="{D5219305-CFE5-4754-B9B2-32BA4D714EFA}" dt="2023-03-21T23:02:41.740" v="231" actId="478"/>
          <ac:spMkLst>
            <pc:docMk/>
            <pc:sldMk cId="1372932503" sldId="286"/>
            <ac:spMk id="8" creationId="{8C58BB88-B94B-4407-A26E-51127EB3185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1:40.887" v="2387" actId="1076"/>
          <ac:spMkLst>
            <pc:docMk/>
            <pc:sldMk cId="1372932503" sldId="286"/>
            <ac:spMk id="38" creationId="{5588182D-608C-443C-8B38-F6FB9495727C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2:19.149" v="2436" actId="14100"/>
          <ac:spMkLst>
            <pc:docMk/>
            <pc:sldMk cId="1372932503" sldId="286"/>
            <ac:spMk id="133" creationId="{E834225F-82BD-A9D2-69DC-3DDC67160D51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2:39.897" v="2450" actId="1076"/>
          <ac:spMkLst>
            <pc:docMk/>
            <pc:sldMk cId="1372932503" sldId="286"/>
            <ac:spMk id="134" creationId="{5A29DBFA-4D82-7B87-CF90-F81FD172E8F3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3:21.259" v="2477" actId="20577"/>
          <ac:spMkLst>
            <pc:docMk/>
            <pc:sldMk cId="1372932503" sldId="286"/>
            <ac:spMk id="192" creationId="{1F306B2B-B85E-9E5A-528F-BA3C4BB7D26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3:26.098" v="2479" actId="1076"/>
          <ac:spMkLst>
            <pc:docMk/>
            <pc:sldMk cId="1372932503" sldId="286"/>
            <ac:spMk id="212" creationId="{0BB05136-D39D-9385-8920-73529D0F89D2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3:32.293" v="2487" actId="20577"/>
          <ac:spMkLst>
            <pc:docMk/>
            <pc:sldMk cId="1372932503" sldId="286"/>
            <ac:spMk id="219" creationId="{C0ACED17-919A-4686-32AC-F6E9B895A44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5:20.022" v="2578" actId="1076"/>
          <ac:spMkLst>
            <pc:docMk/>
            <pc:sldMk cId="1372932503" sldId="286"/>
            <ac:spMk id="228" creationId="{93B632DE-9494-1A93-2993-2A8A365B0F8C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5:42.203" v="2600" actId="1076"/>
          <ac:spMkLst>
            <pc:docMk/>
            <pc:sldMk cId="1372932503" sldId="286"/>
            <ac:spMk id="238" creationId="{7E5D2E9A-C1E9-5F48-8E49-E98605A2A53D}"/>
          </ac:spMkLst>
        </pc:spChg>
        <pc:grpChg chg="del">
          <ac:chgData name="TAN Mei Yi [Harrisdale Senior High School]" userId="f9f029c9-d743-4d60-9f2c-e74bdec1ab07" providerId="ADAL" clId="{D5219305-CFE5-4754-B9B2-32BA4D714EFA}" dt="2023-03-22T12:51:18.030" v="2361" actId="478"/>
          <ac:grpSpMkLst>
            <pc:docMk/>
            <pc:sldMk cId="1372932503" sldId="286"/>
            <ac:grpSpMk id="30" creationId="{F10F541E-9D8F-494A-AB21-37B66680D096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18.030" v="2361" actId="478"/>
          <ac:grpSpMkLst>
            <pc:docMk/>
            <pc:sldMk cId="1372932503" sldId="286"/>
            <ac:grpSpMk id="31" creationId="{A6155A70-7358-4489-B1D6-6EF5423D9637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18.030" v="2361" actId="478"/>
          <ac:grpSpMkLst>
            <pc:docMk/>
            <pc:sldMk cId="1372932503" sldId="286"/>
            <ac:grpSpMk id="32" creationId="{96DE9268-94FF-48F9-845F-4351CAB2544B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18.030" v="2361" actId="478"/>
          <ac:grpSpMkLst>
            <pc:docMk/>
            <pc:sldMk cId="1372932503" sldId="286"/>
            <ac:grpSpMk id="33" creationId="{B75F3C7D-E2C9-410A-8149-9992DBB1ECAA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47.257" v="2389" actId="478"/>
          <ac:grpSpMkLst>
            <pc:docMk/>
            <pc:sldMk cId="1372932503" sldId="286"/>
            <ac:grpSpMk id="41" creationId="{A55BACD7-FDB2-4602-BD49-2FECBE4AD981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44.452" v="2388" actId="478"/>
          <ac:grpSpMkLst>
            <pc:docMk/>
            <pc:sldMk cId="1372932503" sldId="286"/>
            <ac:grpSpMk id="46" creationId="{6DE0B6C4-3695-4833-BB45-1A5B9D2FF3AD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55" creationId="{96F36490-FBDB-43DE-8E9C-64D40CBE01CC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56" creationId="{E42F0D61-1448-498B-9746-EDCCAD5F7C41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66" creationId="{8571ABAB-C5C4-4559-8677-F99179942F6D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67" creationId="{B3533E53-9C3A-4148-90B7-477FED871B3C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90" creationId="{9D39929A-D43E-4A34-AF61-4975B8CE1FD8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91" creationId="{239525D4-2632-4688-AB90-6EDB7FEF4BEB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23.316" v="2437" actId="478"/>
          <ac:grpSpMkLst>
            <pc:docMk/>
            <pc:sldMk cId="1372932503" sldId="286"/>
            <ac:grpSpMk id="97" creationId="{A5CB217E-A338-42BB-B774-665926F6D078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42.819" v="2451" actId="478"/>
          <ac:grpSpMkLst>
            <pc:docMk/>
            <pc:sldMk cId="1372932503" sldId="286"/>
            <ac:grpSpMk id="109" creationId="{076BCDCF-14E2-4649-959B-52D1D0DE7FB0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42.819" v="2451" actId="478"/>
          <ac:grpSpMkLst>
            <pc:docMk/>
            <pc:sldMk cId="1372932503" sldId="286"/>
            <ac:grpSpMk id="124" creationId="{42B7F9D5-E600-4536-9E35-2A35A6BD1716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42.819" v="2451" actId="478"/>
          <ac:grpSpMkLst>
            <pc:docMk/>
            <pc:sldMk cId="1372932503" sldId="286"/>
            <ac:grpSpMk id="125" creationId="{0D86CF26-A7FD-42CB-97FC-02942AC26EB5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2:47.117" v="2452" actId="478"/>
          <ac:grpSpMkLst>
            <pc:docMk/>
            <pc:sldMk cId="1372932503" sldId="286"/>
            <ac:grpSpMk id="129" creationId="{D0D6F715-A6BD-4AAC-848D-A84C3FFB4210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1:44.452" v="2388" actId="478"/>
          <ac:grpSpMkLst>
            <pc:docMk/>
            <pc:sldMk cId="1372932503" sldId="286"/>
            <ac:grpSpMk id="146" creationId="{E453D0A1-BD43-4901-8F69-2968A5180FF4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62" creationId="{EB3F1C3E-A9DB-456A-BF34-77B7846D8655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63" creationId="{FA647C16-B19A-46F0-997A-28360DFAFB85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64" creationId="{9D0281D2-B4E5-420B-9858-14E9BCC6E662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65" creationId="{B522EC59-025F-44BC-BEEB-7878A27F64DF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66" creationId="{FDD99D4E-A543-43F4-A857-5F65244796E1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73" creationId="{44D32443-C2C0-4FFA-9920-FD81ACF25753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81" creationId="{B6C7FFA9-2983-44BA-BEAE-99074547E46C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82" creationId="{63600D7B-B33F-4513-BEAD-7BC66E444503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90" creationId="{E4F8499E-EC68-4896-B0B6-F1B4C1E19D6F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3:35.357" v="2488" actId="478"/>
          <ac:grpSpMkLst>
            <pc:docMk/>
            <pc:sldMk cId="1372932503" sldId="286"/>
            <ac:grpSpMk id="191" creationId="{575C03A8-36DE-48BF-972A-470E6450B209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11" creationId="{DE66106A-C7FB-4E7D-BFD7-95FA3F1486E1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60" creationId="{A9430606-F28A-48A6-97D5-EA11AE0FBEDC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61" creationId="{3A892A4C-C949-404F-948F-79549F883C34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62" creationId="{9CCE57EA-FFB2-44CC-A2F3-C3A19D82CC3F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63" creationId="{2535E4A4-F893-4C22-A314-1871CC5CED85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72" creationId="{4C464A56-3CEE-4580-8755-6779F8472717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73" creationId="{37C5CF60-68A5-4D3C-9E65-1D1822927395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87" creationId="{907E1392-C535-441C-8FFD-070FB8A4F758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88" creationId="{7805E269-DAC5-474F-929C-308EBDC5030D}"/>
          </ac:grpSpMkLst>
        </pc:grpChg>
        <pc:grpChg chg="del">
          <ac:chgData name="TAN Mei Yi [Harrisdale Senior High School]" userId="f9f029c9-d743-4d60-9f2c-e74bdec1ab07" providerId="ADAL" clId="{D5219305-CFE5-4754-B9B2-32BA4D714EFA}" dt="2023-03-22T12:55:49.747" v="2601" actId="478"/>
          <ac:grpSpMkLst>
            <pc:docMk/>
            <pc:sldMk cId="1372932503" sldId="286"/>
            <ac:grpSpMk id="293" creationId="{98021381-269B-4B10-8EDD-3624C69DCF06}"/>
          </ac:grpSpMkLst>
        </pc:grpChg>
        <pc:picChg chg="mod">
          <ac:chgData name="TAN Mei Yi [Harrisdale Senior High School]" userId="f9f029c9-d743-4d60-9f2c-e74bdec1ab07" providerId="ADAL" clId="{D5219305-CFE5-4754-B9B2-32BA4D714EFA}" dt="2023-03-22T12:50:51.700" v="2304" actId="1076"/>
          <ac:picMkLst>
            <pc:docMk/>
            <pc:sldMk cId="1372932503" sldId="286"/>
            <ac:picMk id="274" creationId="{ADF67A3D-5070-4C77-95E9-36E75FDA7C59}"/>
          </ac:picMkLst>
        </pc:picChg>
        <pc:inkChg chg="del">
          <ac:chgData name="TAN Mei Yi [Harrisdale Senior High School]" userId="f9f029c9-d743-4d60-9f2c-e74bdec1ab07" providerId="ADAL" clId="{D5219305-CFE5-4754-B9B2-32BA4D714EFA}" dt="2023-03-22T12:55:49.747" v="2601" actId="478"/>
          <ac:inkMkLst>
            <pc:docMk/>
            <pc:sldMk cId="1372932503" sldId="286"/>
            <ac:inkMk id="6" creationId="{58AEC18D-D68A-4FF1-B332-3634193768AD}"/>
          </ac:inkMkLst>
        </pc:inkChg>
        <pc:inkChg chg="del">
          <ac:chgData name="TAN Mei Yi [Harrisdale Senior High School]" userId="f9f029c9-d743-4d60-9f2c-e74bdec1ab07" providerId="ADAL" clId="{D5219305-CFE5-4754-B9B2-32BA4D714EFA}" dt="2023-03-22T12:55:49.747" v="2601" actId="478"/>
          <ac:inkMkLst>
            <pc:docMk/>
            <pc:sldMk cId="1372932503" sldId="286"/>
            <ac:inkMk id="7" creationId="{3AB01AB0-81B6-4469-950F-403796744217}"/>
          </ac:inkMkLst>
        </pc:inkChg>
        <pc:inkChg chg="del">
          <ac:chgData name="TAN Mei Yi [Harrisdale Senior High School]" userId="f9f029c9-d743-4d60-9f2c-e74bdec1ab07" providerId="ADAL" clId="{D5219305-CFE5-4754-B9B2-32BA4D714EFA}" dt="2023-03-22T12:51:18.030" v="2361" actId="478"/>
          <ac:inkMkLst>
            <pc:docMk/>
            <pc:sldMk cId="1372932503" sldId="286"/>
            <ac:inkMk id="29" creationId="{40772CC5-0363-4AD7-A3FF-CFB6884C0A22}"/>
          </ac:inkMkLst>
        </pc:inkChg>
        <pc:inkChg chg="del">
          <ac:chgData name="TAN Mei Yi [Harrisdale Senior High School]" userId="f9f029c9-d743-4d60-9f2c-e74bdec1ab07" providerId="ADAL" clId="{D5219305-CFE5-4754-B9B2-32BA4D714EFA}" dt="2023-03-22T12:51:44.452" v="2388" actId="478"/>
          <ac:inkMkLst>
            <pc:docMk/>
            <pc:sldMk cId="1372932503" sldId="286"/>
            <ac:inkMk id="137" creationId="{26678F44-CBDD-47BA-94DA-1E964B616B9B}"/>
          </ac:inkMkLst>
        </pc:inkChg>
        <pc:inkChg chg="del">
          <ac:chgData name="TAN Mei Yi [Harrisdale Senior High School]" userId="f9f029c9-d743-4d60-9f2c-e74bdec1ab07" providerId="ADAL" clId="{D5219305-CFE5-4754-B9B2-32BA4D714EFA}" dt="2023-03-22T12:53:35.357" v="2488" actId="478"/>
          <ac:inkMkLst>
            <pc:docMk/>
            <pc:sldMk cId="1372932503" sldId="286"/>
            <ac:inkMk id="176" creationId="{E0C19069-2FC0-4708-BBCD-287B101A7818}"/>
          </ac:inkMkLst>
        </pc:inkChg>
        <pc:inkChg chg="del">
          <ac:chgData name="TAN Mei Yi [Harrisdale Senior High School]" userId="f9f029c9-d743-4d60-9f2c-e74bdec1ab07" providerId="ADAL" clId="{D5219305-CFE5-4754-B9B2-32BA4D714EFA}" dt="2023-03-22T12:53:35.357" v="2488" actId="478"/>
          <ac:inkMkLst>
            <pc:docMk/>
            <pc:sldMk cId="1372932503" sldId="286"/>
            <ac:inkMk id="177" creationId="{98C51658-2C28-4359-8243-FBC4606BCBEE}"/>
          </ac:inkMkLst>
        </pc:inkChg>
      </pc:sldChg>
      <pc:sldChg chg="addSp delSp modSp add mod delAnim modAnim">
        <pc:chgData name="TAN Mei Yi [Harrisdale Senior High School]" userId="f9f029c9-d743-4d60-9f2c-e74bdec1ab07" providerId="ADAL" clId="{D5219305-CFE5-4754-B9B2-32BA4D714EFA}" dt="2023-03-22T00:22:48.789" v="595" actId="207"/>
        <pc:sldMkLst>
          <pc:docMk/>
          <pc:sldMk cId="3591943428" sldId="287"/>
        </pc:sldMkLst>
        <pc:spChg chg="add mod">
          <ac:chgData name="TAN Mei Yi [Harrisdale Senior High School]" userId="f9f029c9-d743-4d60-9f2c-e74bdec1ab07" providerId="ADAL" clId="{D5219305-CFE5-4754-B9B2-32BA4D714EFA}" dt="2023-03-21T23:03:19.652" v="247"/>
          <ac:spMkLst>
            <pc:docMk/>
            <pc:sldMk cId="3591943428" sldId="287"/>
            <ac:spMk id="2" creationId="{7902CE4C-DB4C-BC5A-77CC-50B830B5E675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3" creationId="{040D6D7F-9F15-D139-A35C-E379E9309025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6" creationId="{8C1D5905-9376-171D-27FD-C2D812E19E8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7" creationId="{D6E3EB21-75D3-BDB8-2FAE-7FAC6C16C435}"/>
          </ac:spMkLst>
        </pc:spChg>
        <pc:spChg chg="del">
          <ac:chgData name="TAN Mei Yi [Harrisdale Senior High School]" userId="f9f029c9-d743-4d60-9f2c-e74bdec1ab07" providerId="ADAL" clId="{D5219305-CFE5-4754-B9B2-32BA4D714EFA}" dt="2023-03-21T23:03:19.280" v="246" actId="478"/>
          <ac:spMkLst>
            <pc:docMk/>
            <pc:sldMk cId="3591943428" sldId="287"/>
            <ac:spMk id="8" creationId="{8C58BB88-B94B-4407-A26E-51127EB31857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1T23:20:37.926" v="401" actId="478"/>
          <ac:spMkLst>
            <pc:docMk/>
            <pc:sldMk cId="3591943428" sldId="287"/>
            <ac:spMk id="9" creationId="{54035889-98A3-DE1E-0E8B-590B54F34A86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10" creationId="{B8101CAA-D20B-F63F-F8FE-3EE77FEC55B1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11" creationId="{BE43D6AA-8C7E-AB1B-54C3-37F0BBE024B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12" creationId="{0C0C4CB4-01A1-BB32-C947-42FBE33A1E5F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13" creationId="{6CAC734F-B05C-C2DD-6736-F28BD2F6F45D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2:48.789" v="595" actId="207"/>
          <ac:spMkLst>
            <pc:docMk/>
            <pc:sldMk cId="3591943428" sldId="287"/>
            <ac:spMk id="14" creationId="{6F0731B9-F51F-6D47-B2DC-CB09F4850C0F}"/>
          </ac:spMkLst>
        </pc:spChg>
        <pc:grpChg chg="del">
          <ac:chgData name="TAN Mei Yi [Harrisdale Senior High School]" userId="f9f029c9-d743-4d60-9f2c-e74bdec1ab07" providerId="ADAL" clId="{D5219305-CFE5-4754-B9B2-32BA4D714EFA}" dt="2023-03-21T23:20:14.959" v="390" actId="478"/>
          <ac:grpSpMkLst>
            <pc:docMk/>
            <pc:sldMk cId="3591943428" sldId="287"/>
            <ac:grpSpMk id="133" creationId="{BB37707A-85DF-4354-AD71-694B9683D960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0:14.959" v="390" actId="478"/>
          <ac:grpSpMkLst>
            <pc:docMk/>
            <pc:sldMk cId="3591943428" sldId="287"/>
            <ac:grpSpMk id="134" creationId="{756F0D93-CECF-4C03-AE71-5653EC6802EE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0:14.959" v="390" actId="478"/>
          <ac:grpSpMkLst>
            <pc:docMk/>
            <pc:sldMk cId="3591943428" sldId="287"/>
            <ac:grpSpMk id="303" creationId="{67E93225-54AF-4EA9-AD11-082E3900B418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0:14.959" v="390" actId="478"/>
          <ac:grpSpMkLst>
            <pc:docMk/>
            <pc:sldMk cId="3591943428" sldId="287"/>
            <ac:grpSpMk id="304" creationId="{84095AE4-A720-4CEC-98B4-D085A5F70D51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18" creationId="{881442C2-DFB8-4F98-9205-625BA21C3CF5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0:14.959" v="390" actId="478"/>
          <ac:grpSpMkLst>
            <pc:docMk/>
            <pc:sldMk cId="3591943428" sldId="287"/>
            <ac:grpSpMk id="319" creationId="{756DC19C-B0BF-4FE0-BF66-E9276E55DCE3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31" creationId="{469C1102-7F96-4C68-999B-B05A52ABB15F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32" creationId="{37783228-1797-4622-AEF3-48E8C0324B2C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45" creationId="{3CD88F19-9A84-456B-B1F0-872A1D73AB15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57" creationId="{8A31D3F9-95CB-4F80-A8C3-CE06FF6E9B8E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58" creationId="{2614C911-9800-4B59-B17B-EA2A4B90CA05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361" creationId="{A3CB16C9-B49F-4C75-8377-E7A2914C479C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420" creationId="{FD764E8D-2063-4601-A432-A6EE5BB524D1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424" creationId="{5BBBF493-026D-43D0-A03B-3E482C54A364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434" creationId="{C2F646A6-62A0-479C-8000-9AABC31EAFD3}"/>
          </ac:grpSpMkLst>
        </pc:grpChg>
        <pc:grpChg chg="del">
          <ac:chgData name="TAN Mei Yi [Harrisdale Senior High School]" userId="f9f029c9-d743-4d60-9f2c-e74bdec1ab07" providerId="ADAL" clId="{D5219305-CFE5-4754-B9B2-32BA4D714EFA}" dt="2023-03-21T23:23:32.428" v="483" actId="478"/>
          <ac:grpSpMkLst>
            <pc:docMk/>
            <pc:sldMk cId="3591943428" sldId="287"/>
            <ac:grpSpMk id="443" creationId="{1F261863-8E3A-44DC-8782-6C42F9FA644D}"/>
          </ac:grpSpMkLst>
        </pc:grpChg>
        <pc:picChg chg="mod">
          <ac:chgData name="TAN Mei Yi [Harrisdale Senior High School]" userId="f9f029c9-d743-4d60-9f2c-e74bdec1ab07" providerId="ADAL" clId="{D5219305-CFE5-4754-B9B2-32BA4D714EFA}" dt="2023-03-21T23:23:41.372" v="486" actId="14100"/>
          <ac:picMkLst>
            <pc:docMk/>
            <pc:sldMk cId="3591943428" sldId="287"/>
            <ac:picMk id="4" creationId="{C25582FE-D40A-44C3-AC0E-FFF264DA6F62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1T23:19:35.499" v="376" actId="478"/>
          <ac:picMkLst>
            <pc:docMk/>
            <pc:sldMk cId="3591943428" sldId="287"/>
            <ac:picMk id="5" creationId="{18E4C445-4739-2F21-2192-284839217884}"/>
          </ac:picMkLst>
        </pc:picChg>
      </pc:sldChg>
      <pc:sldChg chg="modSp mod">
        <pc:chgData name="TAN Mei Yi [Harrisdale Senior High School]" userId="f9f029c9-d743-4d60-9f2c-e74bdec1ab07" providerId="ADAL" clId="{D5219305-CFE5-4754-B9B2-32BA4D714EFA}" dt="2023-03-21T23:02:53.119" v="235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D5219305-CFE5-4754-B9B2-32BA4D714EFA}" dt="2023-03-21T23:02:53.119" v="235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D5219305-CFE5-4754-B9B2-32BA4D714EFA}" dt="2023-03-21T23:01:59.243" v="229" actId="1076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D5219305-CFE5-4754-B9B2-32BA4D714EFA}" dt="2023-03-21T23:01:11.561" v="35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D5219305-CFE5-4754-B9B2-32BA4D714EFA}" dt="2023-03-21T23:01:59.243" v="229" actId="1076"/>
          <ac:spMkLst>
            <pc:docMk/>
            <pc:sldMk cId="2226349418" sldId="292"/>
            <ac:spMk id="22" creationId="{046BE2BE-401B-43B6-9F59-E6AE635E14BD}"/>
          </ac:spMkLst>
        </pc:spChg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2811696938" sldId="293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3374432252" sldId="294"/>
        </pc:sldMkLst>
      </pc:sldChg>
      <pc:sldChg chg="del">
        <pc:chgData name="TAN Mei Yi [Harrisdale Senior High School]" userId="f9f029c9-d743-4d60-9f2c-e74bdec1ab07" providerId="ADAL" clId="{D5219305-CFE5-4754-B9B2-32BA4D714EFA}" dt="2023-03-21T23:02:49.970" v="233" actId="47"/>
        <pc:sldMkLst>
          <pc:docMk/>
          <pc:sldMk cId="2880449736" sldId="295"/>
        </pc:sldMkLst>
      </pc:sldChg>
      <pc:sldChg chg="modSp add mod">
        <pc:chgData name="TAN Mei Yi [Harrisdale Senior High School]" userId="f9f029c9-d743-4d60-9f2c-e74bdec1ab07" providerId="ADAL" clId="{D5219305-CFE5-4754-B9B2-32BA4D714EFA}" dt="2023-03-21T23:04:36.175" v="261" actId="207"/>
        <pc:sldMkLst>
          <pc:docMk/>
          <pc:sldMk cId="1878992383" sldId="296"/>
        </pc:sldMkLst>
        <pc:spChg chg="mod">
          <ac:chgData name="TAN Mei Yi [Harrisdale Senior High School]" userId="f9f029c9-d743-4d60-9f2c-e74bdec1ab07" providerId="ADAL" clId="{D5219305-CFE5-4754-B9B2-32BA4D714EFA}" dt="2023-03-21T23:04:36.175" v="261" actId="207"/>
          <ac:spMkLst>
            <pc:docMk/>
            <pc:sldMk cId="1878992383" sldId="296"/>
            <ac:spMk id="4" creationId="{240D20A3-C1CB-471B-B75C-6918324CA391}"/>
          </ac:spMkLst>
        </pc:spChg>
        <pc:spChg chg="mod">
          <ac:chgData name="TAN Mei Yi [Harrisdale Senior High School]" userId="f9f029c9-d743-4d60-9f2c-e74bdec1ab07" providerId="ADAL" clId="{D5219305-CFE5-4754-B9B2-32BA4D714EFA}" dt="2023-03-21T23:03:49.332" v="253" actId="208"/>
          <ac:spMkLst>
            <pc:docMk/>
            <pc:sldMk cId="1878992383" sldId="296"/>
            <ac:spMk id="5" creationId="{F6BA34A1-8934-46F8-9DA4-4ADCF44AA800}"/>
          </ac:spMkLst>
        </pc:spChg>
      </pc:sldChg>
      <pc:sldChg chg="addSp delSp modSp add mod">
        <pc:chgData name="TAN Mei Yi [Harrisdale Senior High School]" userId="f9f029c9-d743-4d60-9f2c-e74bdec1ab07" providerId="ADAL" clId="{D5219305-CFE5-4754-B9B2-32BA4D714EFA}" dt="2023-03-21T23:09:58.291" v="308" actId="207"/>
        <pc:sldMkLst>
          <pc:docMk/>
          <pc:sldMk cId="4044487715" sldId="297"/>
        </pc:sldMkLst>
        <pc:spChg chg="mod">
          <ac:chgData name="TAN Mei Yi [Harrisdale Senior High School]" userId="f9f029c9-d743-4d60-9f2c-e74bdec1ab07" providerId="ADAL" clId="{D5219305-CFE5-4754-B9B2-32BA4D714EFA}" dt="2023-03-21T23:08:21.825" v="299" actId="207"/>
          <ac:spMkLst>
            <pc:docMk/>
            <pc:sldMk cId="4044487715" sldId="297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22.983" v="305" actId="113"/>
          <ac:spMkLst>
            <pc:docMk/>
            <pc:sldMk cId="4044487715" sldId="297"/>
            <ac:spMk id="5" creationId="{F47EA669-0A6A-4A58-929F-133157019C50}"/>
          </ac:spMkLst>
        </pc:spChg>
        <pc:spChg chg="add mod">
          <ac:chgData name="TAN Mei Yi [Harrisdale Senior High School]" userId="f9f029c9-d743-4d60-9f2c-e74bdec1ab07" providerId="ADAL" clId="{D5219305-CFE5-4754-B9B2-32BA4D714EFA}" dt="2023-03-21T23:05:52.416" v="287"/>
          <ac:spMkLst>
            <pc:docMk/>
            <pc:sldMk cId="4044487715" sldId="297"/>
            <ac:spMk id="6" creationId="{9D4FC4A5-BCE9-9AF0-B780-9F4ECF619191}"/>
          </ac:spMkLst>
        </pc:spChg>
        <pc:spChg chg="del">
          <ac:chgData name="TAN Mei Yi [Harrisdale Senior High School]" userId="f9f029c9-d743-4d60-9f2c-e74bdec1ab07" providerId="ADAL" clId="{D5219305-CFE5-4754-B9B2-32BA4D714EFA}" dt="2023-03-21T23:05:52.114" v="286" actId="478"/>
          <ac:spMkLst>
            <pc:docMk/>
            <pc:sldMk cId="4044487715" sldId="297"/>
            <ac:spMk id="7" creationId="{10CD6E0E-EECD-4D46-84B2-0539F4A2D4AD}"/>
          </ac:spMkLst>
        </pc:spChg>
        <pc:spChg chg="mod">
          <ac:chgData name="TAN Mei Yi [Harrisdale Senior High School]" userId="f9f029c9-d743-4d60-9f2c-e74bdec1ab07" providerId="ADAL" clId="{D5219305-CFE5-4754-B9B2-32BA4D714EFA}" dt="2023-03-21T23:08:30.272" v="302" actId="14100"/>
          <ac:spMkLst>
            <pc:docMk/>
            <pc:sldMk cId="4044487715" sldId="297"/>
            <ac:spMk id="8" creationId="{97CB6D4C-29E3-401D-9498-2907EE8D2712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22.983" v="305" actId="113"/>
          <ac:spMkLst>
            <pc:docMk/>
            <pc:sldMk cId="4044487715" sldId="297"/>
            <ac:spMk id="9" creationId="{D5FC0ADE-655C-4E3F-AC9E-CC69ED5D6BA8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22.983" v="305" actId="113"/>
          <ac:spMkLst>
            <pc:docMk/>
            <pc:sldMk cId="4044487715" sldId="297"/>
            <ac:spMk id="10" creationId="{2697A21E-A6E9-497A-847B-AE56FBB63E88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58.291" v="308" actId="207"/>
          <ac:spMkLst>
            <pc:docMk/>
            <pc:sldMk cId="4044487715" sldId="297"/>
            <ac:spMk id="11" creationId="{71BE780A-D877-4FF7-B51C-6CDF418F2AF6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58.291" v="308" actId="207"/>
          <ac:spMkLst>
            <pc:docMk/>
            <pc:sldMk cId="4044487715" sldId="297"/>
            <ac:spMk id="12" creationId="{C10EA0C3-B7D9-47F4-90DD-E27F774F754E}"/>
          </ac:spMkLst>
        </pc:spChg>
        <pc:spChg chg="mod">
          <ac:chgData name="TAN Mei Yi [Harrisdale Senior High School]" userId="f9f029c9-d743-4d60-9f2c-e74bdec1ab07" providerId="ADAL" clId="{D5219305-CFE5-4754-B9B2-32BA4D714EFA}" dt="2023-03-21T23:09:58.291" v="308" actId="207"/>
          <ac:spMkLst>
            <pc:docMk/>
            <pc:sldMk cId="4044487715" sldId="297"/>
            <ac:spMk id="13" creationId="{99CBC0D9-3AC4-464F-B6EA-B326C458A37B}"/>
          </ac:spMkLst>
        </pc:spChg>
        <pc:graphicFrameChg chg="mod modGraphic">
          <ac:chgData name="TAN Mei Yi [Harrisdale Senior High School]" userId="f9f029c9-d743-4d60-9f2c-e74bdec1ab07" providerId="ADAL" clId="{D5219305-CFE5-4754-B9B2-32BA4D714EFA}" dt="2023-03-21T23:09:00.385" v="304" actId="12385"/>
          <ac:graphicFrameMkLst>
            <pc:docMk/>
            <pc:sldMk cId="4044487715" sldId="297"/>
            <ac:graphicFrameMk id="2" creationId="{86E0E68A-567E-4F86-94F7-7B3BF8E775C2}"/>
          </ac:graphicFrameMkLst>
        </pc:graphicFrameChg>
      </pc:sldChg>
      <pc:sldChg chg="modSp add mod">
        <pc:chgData name="TAN Mei Yi [Harrisdale Senior High School]" userId="f9f029c9-d743-4d60-9f2c-e74bdec1ab07" providerId="ADAL" clId="{D5219305-CFE5-4754-B9B2-32BA4D714EFA}" dt="2023-03-21T23:05:39.130" v="281" actId="208"/>
        <pc:sldMkLst>
          <pc:docMk/>
          <pc:sldMk cId="580639594" sldId="298"/>
        </pc:sldMkLst>
        <pc:spChg chg="mod">
          <ac:chgData name="TAN Mei Yi [Harrisdale Senior High School]" userId="f9f029c9-d743-4d60-9f2c-e74bdec1ab07" providerId="ADAL" clId="{D5219305-CFE5-4754-B9B2-32BA4D714EFA}" dt="2023-03-21T23:05:39.130" v="281" actId="208"/>
          <ac:spMkLst>
            <pc:docMk/>
            <pc:sldMk cId="580639594" sldId="298"/>
            <ac:spMk id="2" creationId="{73349EF4-12E5-4A07-8CCC-98FFCD97C411}"/>
          </ac:spMkLst>
        </pc:spChg>
      </pc:sldChg>
      <pc:sldChg chg="addSp delSp modSp add mod ord delAnim modAnim">
        <pc:chgData name="TAN Mei Yi [Harrisdale Senior High School]" userId="f9f029c9-d743-4d60-9f2c-e74bdec1ab07" providerId="ADAL" clId="{D5219305-CFE5-4754-B9B2-32BA4D714EFA}" dt="2023-03-22T12:27:03.417" v="1620" actId="1076"/>
        <pc:sldMkLst>
          <pc:docMk/>
          <pc:sldMk cId="2853611958" sldId="299"/>
        </pc:sldMkLst>
        <pc:spChg chg="add del mod">
          <ac:chgData name="TAN Mei Yi [Harrisdale Senior High School]" userId="f9f029c9-d743-4d60-9f2c-e74bdec1ab07" providerId="ADAL" clId="{D5219305-CFE5-4754-B9B2-32BA4D714EFA}" dt="2023-03-22T12:15:32.517" v="1446" actId="20577"/>
          <ac:spMkLst>
            <pc:docMk/>
            <pc:sldMk cId="2853611958" sldId="299"/>
            <ac:spMk id="3" creationId="{00000000-0000-0000-0000-000000000000}"/>
          </ac:spMkLst>
        </pc:spChg>
        <pc:spChg chg="add del">
          <ac:chgData name="TAN Mei Yi [Harrisdale Senior High School]" userId="f9f029c9-d743-4d60-9f2c-e74bdec1ab07" providerId="ADAL" clId="{D5219305-CFE5-4754-B9B2-32BA4D714EFA}" dt="2023-03-21T23:30:36.628" v="503"/>
          <ac:spMkLst>
            <pc:docMk/>
            <pc:sldMk cId="2853611958" sldId="299"/>
            <ac:spMk id="5" creationId="{EC3499AE-438E-99BF-4ACD-666CA50F09CF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1T23:30:40.668" v="506"/>
          <ac:spMkLst>
            <pc:docMk/>
            <pc:sldMk cId="2853611958" sldId="299"/>
            <ac:spMk id="6" creationId="{C8F13BFB-26CE-0888-72E3-4DF97E0793A7}"/>
          </ac:spMkLst>
        </pc:spChg>
        <pc:spChg chg="add del">
          <ac:chgData name="TAN Mei Yi [Harrisdale Senior High School]" userId="f9f029c9-d743-4d60-9f2c-e74bdec1ab07" providerId="ADAL" clId="{D5219305-CFE5-4754-B9B2-32BA4D714EFA}" dt="2023-03-21T23:32:49.868" v="526"/>
          <ac:spMkLst>
            <pc:docMk/>
            <pc:sldMk cId="2853611958" sldId="299"/>
            <ac:spMk id="7" creationId="{B95EF028-6024-4F46-C1FE-1D2B562B0213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2T11:52:10.955" v="1075"/>
          <ac:spMkLst>
            <pc:docMk/>
            <pc:sldMk cId="2853611958" sldId="299"/>
            <ac:spMk id="8" creationId="{B3B7379B-2614-B7B5-F8BD-EDD898C5BF3C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2T11:57:02.293" v="1077"/>
          <ac:spMkLst>
            <pc:docMk/>
            <pc:sldMk cId="2853611958" sldId="299"/>
            <ac:spMk id="9" creationId="{FE131CC6-F90E-9B96-6BCF-5C21EA95CE7A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4:31.619" v="1573" actId="1076"/>
          <ac:spMkLst>
            <pc:docMk/>
            <pc:sldMk cId="2853611958" sldId="299"/>
            <ac:spMk id="11" creationId="{72488F39-CE12-9585-35B0-B0E2BEC507B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4:31.619" v="1573" actId="1076"/>
          <ac:spMkLst>
            <pc:docMk/>
            <pc:sldMk cId="2853611958" sldId="299"/>
            <ac:spMk id="12" creationId="{DF097879-7ABD-328C-DB38-A58153049BC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4:31.619" v="1573" actId="1076"/>
          <ac:spMkLst>
            <pc:docMk/>
            <pc:sldMk cId="2853611958" sldId="299"/>
            <ac:spMk id="13" creationId="{D17ED47B-B9CF-EA23-CED4-C98934830072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2T12:04:29.096" v="1237" actId="478"/>
          <ac:spMkLst>
            <pc:docMk/>
            <pc:sldMk cId="2853611958" sldId="299"/>
            <ac:spMk id="14" creationId="{DC2FD717-3229-FEF3-6710-63663C395816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4:31.619" v="1573" actId="1076"/>
          <ac:spMkLst>
            <pc:docMk/>
            <pc:sldMk cId="2853611958" sldId="299"/>
            <ac:spMk id="16" creationId="{CFC71946-93C2-6D56-D7A9-838DAAC9D0BD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11.015" v="1574" actId="1076"/>
          <ac:spMkLst>
            <pc:docMk/>
            <pc:sldMk cId="2853611958" sldId="299"/>
            <ac:spMk id="17" creationId="{DE4B203D-1510-2C82-1DAB-CC281D75C62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11.015" v="1574" actId="1076"/>
          <ac:spMkLst>
            <pc:docMk/>
            <pc:sldMk cId="2853611958" sldId="299"/>
            <ac:spMk id="18" creationId="{4442E008-B3F1-5EA5-BA5A-EA7781C96455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15.849" v="1575" actId="1076"/>
          <ac:spMkLst>
            <pc:docMk/>
            <pc:sldMk cId="2853611958" sldId="299"/>
            <ac:spMk id="19" creationId="{F0D44CC8-01EF-5C5C-AA05-9029CD236ED4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15.849" v="1575" actId="1076"/>
          <ac:spMkLst>
            <pc:docMk/>
            <pc:sldMk cId="2853611958" sldId="299"/>
            <ac:spMk id="20" creationId="{0421DCBD-60B9-0BF4-89B2-8DF67529E16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31.632" v="1577" actId="1076"/>
          <ac:spMkLst>
            <pc:docMk/>
            <pc:sldMk cId="2853611958" sldId="299"/>
            <ac:spMk id="21" creationId="{240B8298-2926-5B30-9F2B-2CF22D100EC4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31.632" v="1577" actId="1076"/>
          <ac:spMkLst>
            <pc:docMk/>
            <pc:sldMk cId="2853611958" sldId="299"/>
            <ac:spMk id="22" creationId="{EB499464-D83F-95B7-BD24-A7D22C781F7E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22.205" v="1576" actId="1076"/>
          <ac:spMkLst>
            <pc:docMk/>
            <pc:sldMk cId="2853611958" sldId="299"/>
            <ac:spMk id="23" creationId="{756FA04B-51CC-2624-FFAA-935DC3DC4D8A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22.205" v="1576" actId="1076"/>
          <ac:spMkLst>
            <pc:docMk/>
            <pc:sldMk cId="2853611958" sldId="299"/>
            <ac:spMk id="24" creationId="{FE2586AB-DF1E-A0C7-C9F9-D82E63B80DF3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5:47.070" v="1579" actId="1076"/>
          <ac:spMkLst>
            <pc:docMk/>
            <pc:sldMk cId="2853611958" sldId="299"/>
            <ac:spMk id="25" creationId="{5A8BCEBE-63D7-69C7-9F75-8C47488CD5D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6:03.909" v="1582" actId="1076"/>
          <ac:spMkLst>
            <pc:docMk/>
            <pc:sldMk cId="2853611958" sldId="299"/>
            <ac:spMk id="26" creationId="{F25313A1-F8F0-5374-160B-E2DCB9557CA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6:11.210" v="1583" actId="1076"/>
          <ac:spMkLst>
            <pc:docMk/>
            <pc:sldMk cId="2853611958" sldId="299"/>
            <ac:spMk id="27" creationId="{5697D611-704A-E3D0-41CA-20D4E1EA9319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6:16.249" v="1584" actId="1076"/>
          <ac:spMkLst>
            <pc:docMk/>
            <pc:sldMk cId="2853611958" sldId="299"/>
            <ac:spMk id="28" creationId="{E9AD5605-EA6B-891D-1739-B72476D842E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27:03.417" v="1620" actId="1076"/>
          <ac:spMkLst>
            <pc:docMk/>
            <pc:sldMk cId="2853611958" sldId="299"/>
            <ac:spMk id="29" creationId="{C61EA30E-33A1-37EC-3812-9C9F55236398}"/>
          </ac:spMkLst>
        </pc:spChg>
        <pc:graphicFrameChg chg="del">
          <ac:chgData name="TAN Mei Yi [Harrisdale Senior High School]" userId="f9f029c9-d743-4d60-9f2c-e74bdec1ab07" providerId="ADAL" clId="{D5219305-CFE5-4754-B9B2-32BA4D714EFA}" dt="2023-03-21T23:28:54.166" v="501" actId="478"/>
          <ac:graphicFrameMkLst>
            <pc:docMk/>
            <pc:sldMk cId="2853611958" sldId="299"/>
            <ac:graphicFrameMk id="4" creationId="{00000000-0000-0000-0000-000000000000}"/>
          </ac:graphicFrameMkLst>
        </pc:graphicFrameChg>
        <pc:graphicFrameChg chg="add mod modGraphic">
          <ac:chgData name="TAN Mei Yi [Harrisdale Senior High School]" userId="f9f029c9-d743-4d60-9f2c-e74bdec1ab07" providerId="ADAL" clId="{D5219305-CFE5-4754-B9B2-32BA4D714EFA}" dt="2023-03-22T12:24:24.745" v="1572" actId="20577"/>
          <ac:graphicFrameMkLst>
            <pc:docMk/>
            <pc:sldMk cId="2853611958" sldId="299"/>
            <ac:graphicFrameMk id="10" creationId="{61298317-E250-C7BB-7734-F0110C8544B6}"/>
          </ac:graphicFrameMkLst>
        </pc:graphicFrameChg>
      </pc:sldChg>
      <pc:sldChg chg="addSp modSp add mod modAnim">
        <pc:chgData name="TAN Mei Yi [Harrisdale Senior High School]" userId="f9f029c9-d743-4d60-9f2c-e74bdec1ab07" providerId="ADAL" clId="{D5219305-CFE5-4754-B9B2-32BA4D714EFA}" dt="2023-03-22T11:49:00.293" v="1061" actId="1076"/>
        <pc:sldMkLst>
          <pc:docMk/>
          <pc:sldMk cId="3114966878" sldId="300"/>
        </pc:sldMkLst>
        <pc:spChg chg="mod">
          <ac:chgData name="TAN Mei Yi [Harrisdale Senior High School]" userId="f9f029c9-d743-4d60-9f2c-e74bdec1ab07" providerId="ADAL" clId="{D5219305-CFE5-4754-B9B2-32BA4D714EFA}" dt="2023-03-22T09:12:51.321" v="858" actId="14100"/>
          <ac:spMkLst>
            <pc:docMk/>
            <pc:sldMk cId="3114966878" sldId="300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1:46:07.031" v="922" actId="113"/>
          <ac:spMkLst>
            <pc:docMk/>
            <pc:sldMk cId="3114966878" sldId="300"/>
            <ac:spMk id="5" creationId="{3218ED83-0FF9-3BD7-254C-3459DDA7881A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1:47:17.800" v="989" actId="20577"/>
          <ac:spMkLst>
            <pc:docMk/>
            <pc:sldMk cId="3114966878" sldId="300"/>
            <ac:spMk id="6" creationId="{E9C84CC9-C91F-61D4-C312-4A57018F217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1:48:41.962" v="1013" actId="1076"/>
          <ac:spMkLst>
            <pc:docMk/>
            <pc:sldMk cId="3114966878" sldId="300"/>
            <ac:spMk id="7" creationId="{7B82C72F-E52D-B4D6-CDC6-F768EB89445C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1:49:00.293" v="1061" actId="1076"/>
          <ac:spMkLst>
            <pc:docMk/>
            <pc:sldMk cId="3114966878" sldId="300"/>
            <ac:spMk id="8" creationId="{43677A3E-D2C0-BA23-0B4C-100EFDF98D2B}"/>
          </ac:spMkLst>
        </pc:spChg>
        <pc:graphicFrameChg chg="add mod modGraphic">
          <ac:chgData name="TAN Mei Yi [Harrisdale Senior High School]" userId="f9f029c9-d743-4d60-9f2c-e74bdec1ab07" providerId="ADAL" clId="{D5219305-CFE5-4754-B9B2-32BA4D714EFA}" dt="2023-03-22T11:46:47.540" v="948" actId="403"/>
          <ac:graphicFrameMkLst>
            <pc:docMk/>
            <pc:sldMk cId="3114966878" sldId="300"/>
            <ac:graphicFrameMk id="4" creationId="{5FE242D1-FAE0-7F45-16D4-3E7C7649097A}"/>
          </ac:graphicFrameMkLst>
        </pc:graphicFrameChg>
      </pc:sldChg>
      <pc:sldChg chg="addSp delSp modSp add del mod ord delAnim">
        <pc:chgData name="TAN Mei Yi [Harrisdale Senior High School]" userId="f9f029c9-d743-4d60-9f2c-e74bdec1ab07" providerId="ADAL" clId="{D5219305-CFE5-4754-B9B2-32BA4D714EFA}" dt="2023-03-22T12:27:05.717" v="1621" actId="47"/>
        <pc:sldMkLst>
          <pc:docMk/>
          <pc:sldMk cId="3299135866" sldId="301"/>
        </pc:sldMkLst>
        <pc:spChg chg="del">
          <ac:chgData name="TAN Mei Yi [Harrisdale Senior High School]" userId="f9f029c9-d743-4d60-9f2c-e74bdec1ab07" providerId="ADAL" clId="{D5219305-CFE5-4754-B9B2-32BA4D714EFA}" dt="2023-03-21T23:33:34.805" v="567" actId="478"/>
          <ac:spMkLst>
            <pc:docMk/>
            <pc:sldMk cId="3299135866" sldId="301"/>
            <ac:spMk id="3" creationId="{1FED8B6B-AFA6-4AC1-939B-07D11BAE8425}"/>
          </ac:spMkLst>
        </pc:spChg>
        <pc:spChg chg="del">
          <ac:chgData name="TAN Mei Yi [Harrisdale Senior High School]" userId="f9f029c9-d743-4d60-9f2c-e74bdec1ab07" providerId="ADAL" clId="{D5219305-CFE5-4754-B9B2-32BA4D714EFA}" dt="2023-03-21T23:33:32.091" v="566" actId="478"/>
          <ac:spMkLst>
            <pc:docMk/>
            <pc:sldMk cId="3299135866" sldId="301"/>
            <ac:spMk id="7" creationId="{C645A868-6B43-41F7-B4A0-4086CCF16D17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1T23:33:37.824" v="568" actId="478"/>
          <ac:spMkLst>
            <pc:docMk/>
            <pc:sldMk cId="3299135866" sldId="301"/>
            <ac:spMk id="8" creationId="{1940E5A2-8FCC-D930-C71B-0274939FB198}"/>
          </ac:spMkLst>
        </pc:spChg>
        <pc:picChg chg="del">
          <ac:chgData name="TAN Mei Yi [Harrisdale Senior High School]" userId="f9f029c9-d743-4d60-9f2c-e74bdec1ab07" providerId="ADAL" clId="{D5219305-CFE5-4754-B9B2-32BA4D714EFA}" dt="2023-03-21T23:33:32.091" v="566" actId="478"/>
          <ac:picMkLst>
            <pc:docMk/>
            <pc:sldMk cId="3299135866" sldId="301"/>
            <ac:picMk id="2" creationId="{75FB75DD-13BC-4A2F-A4B8-CEEE8B07F4FF}"/>
          </ac:picMkLst>
        </pc:picChg>
        <pc:picChg chg="del">
          <ac:chgData name="TAN Mei Yi [Harrisdale Senior High School]" userId="f9f029c9-d743-4d60-9f2c-e74bdec1ab07" providerId="ADAL" clId="{D5219305-CFE5-4754-B9B2-32BA4D714EFA}" dt="2023-03-21T23:33:32.091" v="566" actId="478"/>
          <ac:picMkLst>
            <pc:docMk/>
            <pc:sldMk cId="3299135866" sldId="301"/>
            <ac:picMk id="5" creationId="{7EBE5D6A-ADB4-46B3-B63B-ACEE528328D7}"/>
          </ac:picMkLst>
        </pc:picChg>
        <pc:picChg chg="add">
          <ac:chgData name="TAN Mei Yi [Harrisdale Senior High School]" userId="f9f029c9-d743-4d60-9f2c-e74bdec1ab07" providerId="ADAL" clId="{D5219305-CFE5-4754-B9B2-32BA4D714EFA}" dt="2023-03-21T23:34:04.280" v="569" actId="22"/>
          <ac:picMkLst>
            <pc:docMk/>
            <pc:sldMk cId="3299135866" sldId="301"/>
            <ac:picMk id="10" creationId="{E05833F0-068E-6B82-B112-31EAA2E99E8E}"/>
          </ac:picMkLst>
        </pc:picChg>
      </pc:sldChg>
      <pc:sldChg chg="addSp modSp add mod modAnim">
        <pc:chgData name="TAN Mei Yi [Harrisdale Senior High School]" userId="f9f029c9-d743-4d60-9f2c-e74bdec1ab07" providerId="ADAL" clId="{D5219305-CFE5-4754-B9B2-32BA4D714EFA}" dt="2023-03-22T00:27:57.498" v="855" actId="20577"/>
        <pc:sldMkLst>
          <pc:docMk/>
          <pc:sldMk cId="1230475780" sldId="302"/>
        </pc:sldMkLst>
        <pc:spChg chg="add mod">
          <ac:chgData name="TAN Mei Yi [Harrisdale Senior High School]" userId="f9f029c9-d743-4d60-9f2c-e74bdec1ab07" providerId="ADAL" clId="{D5219305-CFE5-4754-B9B2-32BA4D714EFA}" dt="2023-03-22T00:25:07.776" v="697" actId="1076"/>
          <ac:spMkLst>
            <pc:docMk/>
            <pc:sldMk cId="1230475780" sldId="302"/>
            <ac:spMk id="2" creationId="{5A549E39-3005-72E6-6377-BEC41EE6993B}"/>
          </ac:spMkLst>
        </pc:spChg>
        <pc:spChg chg="mod">
          <ac:chgData name="TAN Mei Yi [Harrisdale Senior High School]" userId="f9f029c9-d743-4d60-9f2c-e74bdec1ab07" providerId="ADAL" clId="{D5219305-CFE5-4754-B9B2-32BA4D714EFA}" dt="2023-03-22T00:22:33.399" v="594" actId="1076"/>
          <ac:spMkLst>
            <pc:docMk/>
            <pc:sldMk cId="1230475780" sldId="302"/>
            <ac:spMk id="3" creationId="{CB2B4E30-DA1F-4A81-AF32-26E9950B20CD}"/>
          </ac:spMkLst>
        </pc:spChg>
        <pc:spChg chg="mod">
          <ac:chgData name="TAN Mei Yi [Harrisdale Senior High School]" userId="f9f029c9-d743-4d60-9f2c-e74bdec1ab07" providerId="ADAL" clId="{D5219305-CFE5-4754-B9B2-32BA4D714EFA}" dt="2023-03-22T00:21:24.181" v="589" actId="20577"/>
          <ac:spMkLst>
            <pc:docMk/>
            <pc:sldMk cId="1230475780" sldId="302"/>
            <ac:spMk id="4" creationId="{A3BBB98E-2CBB-45FD-B826-233E3D019346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5:43.726" v="745" actId="1076"/>
          <ac:spMkLst>
            <pc:docMk/>
            <pc:sldMk cId="1230475780" sldId="302"/>
            <ac:spMk id="5" creationId="{4A0926DC-A011-886D-70AF-DBFBF038E243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6:34.968" v="790" actId="1076"/>
          <ac:spMkLst>
            <pc:docMk/>
            <pc:sldMk cId="1230475780" sldId="302"/>
            <ac:spMk id="6" creationId="{2AA6E369-24AC-53CE-2420-7166CA83291D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7:29.131" v="831" actId="1076"/>
          <ac:spMkLst>
            <pc:docMk/>
            <pc:sldMk cId="1230475780" sldId="302"/>
            <ac:spMk id="7" creationId="{2420FFCB-9926-A889-C6D8-31E925154041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7:57.498" v="855" actId="20577"/>
          <ac:spMkLst>
            <pc:docMk/>
            <pc:sldMk cId="1230475780" sldId="302"/>
            <ac:spMk id="8" creationId="{7E168AF8-5125-F02D-C0A2-A7657D146BAC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7:39.388" v="846" actId="20577"/>
          <ac:spMkLst>
            <pc:docMk/>
            <pc:sldMk cId="1230475780" sldId="302"/>
            <ac:spMk id="9" creationId="{7D97D802-6097-25E3-972C-8C0DE34A7375}"/>
          </ac:spMkLst>
        </pc:spChg>
        <pc:spChg chg="add mod">
          <ac:chgData name="TAN Mei Yi [Harrisdale Senior High School]" userId="f9f029c9-d743-4d60-9f2c-e74bdec1ab07" providerId="ADAL" clId="{D5219305-CFE5-4754-B9B2-32BA4D714EFA}" dt="2023-03-22T00:27:49.537" v="852" actId="6549"/>
          <ac:spMkLst>
            <pc:docMk/>
            <pc:sldMk cId="1230475780" sldId="302"/>
            <ac:spMk id="10" creationId="{A8DFB2ED-AE47-4113-3845-B61F61E0076D}"/>
          </ac:spMkLst>
        </pc:spChg>
      </pc:sldChg>
      <pc:sldChg chg="addSp delSp modSp add mod modAnim">
        <pc:chgData name="TAN Mei Yi [Harrisdale Senior High School]" userId="f9f029c9-d743-4d60-9f2c-e74bdec1ab07" providerId="ADAL" clId="{D5219305-CFE5-4754-B9B2-32BA4D714EFA}" dt="2023-03-23T00:08:09.119" v="3144" actId="478"/>
        <pc:sldMkLst>
          <pc:docMk/>
          <pc:sldMk cId="338124706" sldId="303"/>
        </pc:sldMkLst>
        <pc:spChg chg="mod">
          <ac:chgData name="TAN Mei Yi [Harrisdale Senior High School]" userId="f9f029c9-d743-4d60-9f2c-e74bdec1ab07" providerId="ADAL" clId="{D5219305-CFE5-4754-B9B2-32BA4D714EFA}" dt="2023-03-23T00:03:34.235" v="2920" actId="27636"/>
          <ac:spMkLst>
            <pc:docMk/>
            <pc:sldMk cId="338124706" sldId="303"/>
            <ac:spMk id="3" creationId="{00000000-0000-0000-0000-000000000000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2T12:33:42.944" v="1634" actId="478"/>
          <ac:spMkLst>
            <pc:docMk/>
            <pc:sldMk cId="338124706" sldId="303"/>
            <ac:spMk id="5" creationId="{61D2595A-F941-9F93-DCB4-601C198B8D78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1:31.488" v="2829" actId="1076"/>
          <ac:spMkLst>
            <pc:docMk/>
            <pc:sldMk cId="338124706" sldId="303"/>
            <ac:spMk id="5" creationId="{A6AFB754-E15C-16C3-0A0A-DEB382EFCAD6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2:39.515" v="2866" actId="1076"/>
          <ac:spMkLst>
            <pc:docMk/>
            <pc:sldMk cId="338124706" sldId="303"/>
            <ac:spMk id="6" creationId="{86C5F2AA-3404-49DC-24D9-F896A82EA4F8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3:38.772" v="2921" actId="1076"/>
          <ac:spMkLst>
            <pc:docMk/>
            <pc:sldMk cId="338124706" sldId="303"/>
            <ac:spMk id="7" creationId="{24B47CE5-69C1-7277-9609-0BD5737A95BC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4:11.202" v="2962" actId="1076"/>
          <ac:spMkLst>
            <pc:docMk/>
            <pc:sldMk cId="338124706" sldId="303"/>
            <ac:spMk id="8" creationId="{C3D895E9-5E36-4439-8586-14669768DB62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4:33.302" v="2977" actId="1076"/>
          <ac:spMkLst>
            <pc:docMk/>
            <pc:sldMk cId="338124706" sldId="303"/>
            <ac:spMk id="10" creationId="{59E40761-DA14-19A8-B441-1CF9564A3F55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5:03.198" v="2989" actId="1076"/>
          <ac:spMkLst>
            <pc:docMk/>
            <pc:sldMk cId="338124706" sldId="303"/>
            <ac:spMk id="11" creationId="{778424E9-CA5C-4169-9AAF-472BCC9B49B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23:57:57.857" v="2816" actId="1076"/>
          <ac:spMkLst>
            <pc:docMk/>
            <pc:sldMk cId="338124706" sldId="303"/>
            <ac:spMk id="12" creationId="{C9BD118A-9CAC-174B-ABE6-671EE134CFBB}"/>
          </ac:spMkLst>
        </pc:spChg>
        <pc:spChg chg="add mod">
          <ac:chgData name="TAN Mei Yi [Harrisdale Senior High School]" userId="f9f029c9-d743-4d60-9f2c-e74bdec1ab07" providerId="ADAL" clId="{D5219305-CFE5-4754-B9B2-32BA4D714EFA}" dt="2023-03-22T23:58:04.409" v="2817" actId="1076"/>
          <ac:spMkLst>
            <pc:docMk/>
            <pc:sldMk cId="338124706" sldId="303"/>
            <ac:spMk id="13" creationId="{074DE0C1-9B35-C654-5C11-26AE27FE028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23:58:26.322" v="2820" actId="1076"/>
          <ac:spMkLst>
            <pc:docMk/>
            <pc:sldMk cId="338124706" sldId="303"/>
            <ac:spMk id="14" creationId="{76D69C4A-A91B-F269-28FD-691D2EBD0E1B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6:38.535" v="3012" actId="1076"/>
          <ac:spMkLst>
            <pc:docMk/>
            <pc:sldMk cId="338124706" sldId="303"/>
            <ac:spMk id="15" creationId="{18DA50EB-48E9-B9E9-EBA5-6A8A8BB80053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8:05.968" v="3143" actId="208"/>
          <ac:spMkLst>
            <pc:docMk/>
            <pc:sldMk cId="338124706" sldId="303"/>
            <ac:spMk id="16" creationId="{8A75D31D-C7AA-7558-6984-01333618BE00}"/>
          </ac:spMkLst>
        </pc:spChg>
        <pc:graphicFrameChg chg="mod modGraphic">
          <ac:chgData name="TAN Mei Yi [Harrisdale Senior High School]" userId="f9f029c9-d743-4d60-9f2c-e74bdec1ab07" providerId="ADAL" clId="{D5219305-CFE5-4754-B9B2-32BA4D714EFA}" dt="2023-03-22T12:36:53.317" v="1867" actId="1076"/>
          <ac:graphicFrameMkLst>
            <pc:docMk/>
            <pc:sldMk cId="338124706" sldId="303"/>
            <ac:graphicFrameMk id="2" creationId="{00000000-0000-0000-0000-000000000000}"/>
          </ac:graphicFrameMkLst>
        </pc:graphicFrameChg>
        <pc:picChg chg="add del mod">
          <ac:chgData name="TAN Mei Yi [Harrisdale Senior High School]" userId="f9f029c9-d743-4d60-9f2c-e74bdec1ab07" providerId="ADAL" clId="{D5219305-CFE5-4754-B9B2-32BA4D714EFA}" dt="2023-03-22T12:36:54.513" v="1868" actId="478"/>
          <ac:picMkLst>
            <pc:docMk/>
            <pc:sldMk cId="338124706" sldId="303"/>
            <ac:picMk id="7" creationId="{FC4C658C-2451-1928-9324-265A7B9FCF00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3T00:06:34.912" v="3011" actId="478"/>
          <ac:picMkLst>
            <pc:docMk/>
            <pc:sldMk cId="338124706" sldId="303"/>
            <ac:picMk id="9" creationId="{93A7F2C2-F7F4-3C58-B11B-9800CA8A93B6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2T12:56:07.319" v="2605" actId="478"/>
          <ac:picMkLst>
            <pc:docMk/>
            <pc:sldMk cId="338124706" sldId="303"/>
            <ac:picMk id="11" creationId="{CBC7A2E2-306D-5379-A442-8E8C773ACE32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3T00:08:09.119" v="3144" actId="478"/>
          <ac:picMkLst>
            <pc:docMk/>
            <pc:sldMk cId="338124706" sldId="303"/>
            <ac:picMk id="17" creationId="{C62D8174-1CBA-EE33-2789-565921BC7577}"/>
          </ac:picMkLst>
        </pc:picChg>
      </pc:sldChg>
      <pc:sldChg chg="addSp delSp modSp add mod modAnim">
        <pc:chgData name="TAN Mei Yi [Harrisdale Senior High School]" userId="f9f029c9-d743-4d60-9f2c-e74bdec1ab07" providerId="ADAL" clId="{D5219305-CFE5-4754-B9B2-32BA4D714EFA}" dt="2023-03-23T00:10:55.283" v="3299" actId="1076"/>
        <pc:sldMkLst>
          <pc:docMk/>
          <pc:sldMk cId="1374517155" sldId="304"/>
        </pc:sldMkLst>
        <pc:spChg chg="add mod">
          <ac:chgData name="TAN Mei Yi [Harrisdale Senior High School]" userId="f9f029c9-d743-4d60-9f2c-e74bdec1ab07" providerId="ADAL" clId="{D5219305-CFE5-4754-B9B2-32BA4D714EFA}" dt="2023-03-23T00:08:53.298" v="3157" actId="14100"/>
          <ac:spMkLst>
            <pc:docMk/>
            <pc:sldMk cId="1374517155" sldId="304"/>
            <ac:spMk id="2" creationId="{134B4BA8-49A8-F758-D880-550DD389FC9B}"/>
          </ac:spMkLst>
        </pc:spChg>
        <pc:spChg chg="mod">
          <ac:chgData name="TAN Mei Yi [Harrisdale Senior High School]" userId="f9f029c9-d743-4d60-9f2c-e74bdec1ab07" providerId="ADAL" clId="{D5219305-CFE5-4754-B9B2-32BA4D714EFA}" dt="2023-03-22T12:39:00.697" v="1917" actId="27636"/>
          <ac:spMkLst>
            <pc:docMk/>
            <pc:sldMk cId="1374517155" sldId="304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9:11.735" v="3170" actId="1076"/>
          <ac:spMkLst>
            <pc:docMk/>
            <pc:sldMk cId="1374517155" sldId="304"/>
            <ac:spMk id="5" creationId="{B8EAEE3C-71EB-8FFC-F116-F4C175078620}"/>
          </ac:spMkLst>
        </pc:spChg>
        <pc:spChg chg="add del">
          <ac:chgData name="TAN Mei Yi [Harrisdale Senior High School]" userId="f9f029c9-d743-4d60-9f2c-e74bdec1ab07" providerId="ADAL" clId="{D5219305-CFE5-4754-B9B2-32BA4D714EFA}" dt="2023-03-22T12:37:56.118" v="1873"/>
          <ac:spMkLst>
            <pc:docMk/>
            <pc:sldMk cId="1374517155" sldId="304"/>
            <ac:spMk id="5" creationId="{E7C39580-83A7-0178-E830-47C81308757D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09:59.692" v="3245" actId="20577"/>
          <ac:spMkLst>
            <pc:docMk/>
            <pc:sldMk cId="1374517155" sldId="304"/>
            <ac:spMk id="6" creationId="{047F452C-B4E8-9208-720B-F87690A86578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10:03.213" v="3246" actId="1076"/>
          <ac:spMkLst>
            <pc:docMk/>
            <pc:sldMk cId="1374517155" sldId="304"/>
            <ac:spMk id="8" creationId="{203F1F48-49AE-2E1D-F79A-CD79E0E158F8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10:40.546" v="3286" actId="14100"/>
          <ac:spMkLst>
            <pc:docMk/>
            <pc:sldMk cId="1374517155" sldId="304"/>
            <ac:spMk id="9" creationId="{0E9BE0EC-D9AB-FD01-CCD2-D198D6E42F14}"/>
          </ac:spMkLst>
        </pc:spChg>
        <pc:spChg chg="add mod">
          <ac:chgData name="TAN Mei Yi [Harrisdale Senior High School]" userId="f9f029c9-d743-4d60-9f2c-e74bdec1ab07" providerId="ADAL" clId="{D5219305-CFE5-4754-B9B2-32BA4D714EFA}" dt="2023-03-23T00:10:55.283" v="3299" actId="1076"/>
          <ac:spMkLst>
            <pc:docMk/>
            <pc:sldMk cId="1374517155" sldId="304"/>
            <ac:spMk id="10" creationId="{EA69B4FB-6676-51E3-D94D-ABBC11AA8978}"/>
          </ac:spMkLst>
        </pc:spChg>
        <pc:graphicFrameChg chg="del">
          <ac:chgData name="TAN Mei Yi [Harrisdale Senior High School]" userId="f9f029c9-d743-4d60-9f2c-e74bdec1ab07" providerId="ADAL" clId="{D5219305-CFE5-4754-B9B2-32BA4D714EFA}" dt="2023-03-22T12:38:17.149" v="1894" actId="478"/>
          <ac:graphicFrameMkLst>
            <pc:docMk/>
            <pc:sldMk cId="1374517155" sldId="304"/>
            <ac:graphicFrameMk id="2" creationId="{00000000-0000-0000-0000-000000000000}"/>
          </ac:graphicFrameMkLst>
        </pc:graphicFrameChg>
        <pc:picChg chg="add del">
          <ac:chgData name="TAN Mei Yi [Harrisdale Senior High School]" userId="f9f029c9-d743-4d60-9f2c-e74bdec1ab07" providerId="ADAL" clId="{D5219305-CFE5-4754-B9B2-32BA4D714EFA}" dt="2023-03-23T00:10:52.622" v="3298" actId="478"/>
          <ac:picMkLst>
            <pc:docMk/>
            <pc:sldMk cId="1374517155" sldId="304"/>
            <ac:picMk id="7" creationId="{35F0FE6A-11A7-F930-2656-469D565E1269}"/>
          </ac:picMkLst>
        </pc:picChg>
        <pc:picChg chg="del">
          <ac:chgData name="TAN Mei Yi [Harrisdale Senior High School]" userId="f9f029c9-d743-4d60-9f2c-e74bdec1ab07" providerId="ADAL" clId="{D5219305-CFE5-4754-B9B2-32BA4D714EFA}" dt="2023-03-22T12:37:15.761" v="1871" actId="478"/>
          <ac:picMkLst>
            <pc:docMk/>
            <pc:sldMk cId="1374517155" sldId="304"/>
            <ac:picMk id="9" creationId="{93A7F2C2-F7F4-3C58-B11B-9800CA8A93B6}"/>
          </ac:picMkLst>
        </pc:picChg>
      </pc:sldChg>
      <pc:sldChg chg="addSp delSp modSp add mod delAnim modAnim">
        <pc:chgData name="TAN Mei Yi [Harrisdale Senior High School]" userId="f9f029c9-d743-4d60-9f2c-e74bdec1ab07" providerId="ADAL" clId="{D5219305-CFE5-4754-B9B2-32BA4D714EFA}" dt="2023-03-22T12:50:35.581" v="2302" actId="478"/>
        <pc:sldMkLst>
          <pc:docMk/>
          <pc:sldMk cId="1605016054" sldId="305"/>
        </pc:sldMkLst>
        <pc:spChg chg="del mod">
          <ac:chgData name="TAN Mei Yi [Harrisdale Senior High School]" userId="f9f029c9-d743-4d60-9f2c-e74bdec1ab07" providerId="ADAL" clId="{D5219305-CFE5-4754-B9B2-32BA4D714EFA}" dt="2023-03-22T12:44:34.709" v="1950" actId="478"/>
          <ac:spMkLst>
            <pc:docMk/>
            <pc:sldMk cId="1605016054" sldId="305"/>
            <ac:spMk id="3" creationId="{1FED8B6B-AFA6-4AC1-939B-07D11BAE8425}"/>
          </ac:spMkLst>
        </pc:spChg>
        <pc:spChg chg="mod">
          <ac:chgData name="TAN Mei Yi [Harrisdale Senior High School]" userId="f9f029c9-d743-4d60-9f2c-e74bdec1ab07" providerId="ADAL" clId="{D5219305-CFE5-4754-B9B2-32BA4D714EFA}" dt="2023-03-22T12:44:05.498" v="1948" actId="5793"/>
          <ac:spMkLst>
            <pc:docMk/>
            <pc:sldMk cId="1605016054" sldId="305"/>
            <ac:spMk id="4" creationId="{3910AA0E-4B77-4881-A226-2581A07809C5}"/>
          </ac:spMkLst>
        </pc:spChg>
        <pc:spChg chg="del">
          <ac:chgData name="TAN Mei Yi [Harrisdale Senior High School]" userId="f9f029c9-d743-4d60-9f2c-e74bdec1ab07" providerId="ADAL" clId="{D5219305-CFE5-4754-B9B2-32BA4D714EFA}" dt="2023-03-22T12:44:34.709" v="1950" actId="478"/>
          <ac:spMkLst>
            <pc:docMk/>
            <pc:sldMk cId="1605016054" sldId="305"/>
            <ac:spMk id="7" creationId="{7CC7CFB4-F4B4-44A3-A81D-CA58627AB26F}"/>
          </ac:spMkLst>
        </pc:spChg>
        <pc:spChg chg="add del mod">
          <ac:chgData name="TAN Mei Yi [Harrisdale Senior High School]" userId="f9f029c9-d743-4d60-9f2c-e74bdec1ab07" providerId="ADAL" clId="{D5219305-CFE5-4754-B9B2-32BA4D714EFA}" dt="2023-03-22T12:44:37.059" v="1951" actId="478"/>
          <ac:spMkLst>
            <pc:docMk/>
            <pc:sldMk cId="1605016054" sldId="305"/>
            <ac:spMk id="14" creationId="{20A62CDC-4962-2CA5-97DA-FD88C68351F9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45:49.750" v="2048" actId="20577"/>
          <ac:spMkLst>
            <pc:docMk/>
            <pc:sldMk cId="1605016054" sldId="305"/>
            <ac:spMk id="15" creationId="{0B3795EF-B90B-E265-90EA-76F974510EA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46:10.738" v="2081" actId="1076"/>
          <ac:spMkLst>
            <pc:docMk/>
            <pc:sldMk cId="1605016054" sldId="305"/>
            <ac:spMk id="16" creationId="{04AC7625-E2E7-0EF3-067A-3C1C030C107E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47:36.779" v="2192" actId="1076"/>
          <ac:spMkLst>
            <pc:docMk/>
            <pc:sldMk cId="1605016054" sldId="305"/>
            <ac:spMk id="17" creationId="{3FD3F07E-05C1-EE3F-40D8-470B75F6E864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0:09.618" v="2279" actId="1076"/>
          <ac:spMkLst>
            <pc:docMk/>
            <pc:sldMk cId="1605016054" sldId="305"/>
            <ac:spMk id="18" creationId="{C9918BA3-A82B-8055-4A12-1C121F352C77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0:04.725" v="2278" actId="1076"/>
          <ac:spMkLst>
            <pc:docMk/>
            <pc:sldMk cId="1605016054" sldId="305"/>
            <ac:spMk id="19" creationId="{56144E25-F6F9-7F19-A81D-74AC4473734D}"/>
          </ac:spMkLst>
        </pc:spChg>
        <pc:spChg chg="add mod">
          <ac:chgData name="TAN Mei Yi [Harrisdale Senior High School]" userId="f9f029c9-d743-4d60-9f2c-e74bdec1ab07" providerId="ADAL" clId="{D5219305-CFE5-4754-B9B2-32BA4D714EFA}" dt="2023-03-22T12:50:31.883" v="2299" actId="1076"/>
          <ac:spMkLst>
            <pc:docMk/>
            <pc:sldMk cId="1605016054" sldId="305"/>
            <ac:spMk id="20" creationId="{4B09771C-20B3-B4DB-FF49-7E05FC1D07AB}"/>
          </ac:spMkLst>
        </pc:spChg>
        <pc:picChg chg="del">
          <ac:chgData name="TAN Mei Yi [Harrisdale Senior High School]" userId="f9f029c9-d743-4d60-9f2c-e74bdec1ab07" providerId="ADAL" clId="{D5219305-CFE5-4754-B9B2-32BA4D714EFA}" dt="2023-03-22T12:43:05.609" v="1924" actId="478"/>
          <ac:picMkLst>
            <pc:docMk/>
            <pc:sldMk cId="1605016054" sldId="305"/>
            <ac:picMk id="2" creationId="{75FB75DD-13BC-4A2F-A4B8-CEEE8B07F4FF}"/>
          </ac:picMkLst>
        </pc:picChg>
        <pc:picChg chg="del">
          <ac:chgData name="TAN Mei Yi [Harrisdale Senior High School]" userId="f9f029c9-d743-4d60-9f2c-e74bdec1ab07" providerId="ADAL" clId="{D5219305-CFE5-4754-B9B2-32BA4D714EFA}" dt="2023-03-22T12:43:05.609" v="1924" actId="478"/>
          <ac:picMkLst>
            <pc:docMk/>
            <pc:sldMk cId="1605016054" sldId="305"/>
            <ac:picMk id="6" creationId="{F68AFEA8-4EE7-4094-BDEE-39DCFF280AA5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2T12:50:35.581" v="2302" actId="478"/>
          <ac:picMkLst>
            <pc:docMk/>
            <pc:sldMk cId="1605016054" sldId="305"/>
            <ac:picMk id="8" creationId="{402078C2-DCF2-CD98-6A32-90A16E6874BA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2T12:50:33.433" v="2300" actId="478"/>
          <ac:picMkLst>
            <pc:docMk/>
            <pc:sldMk cId="1605016054" sldId="305"/>
            <ac:picMk id="10" creationId="{6DDB5138-6B52-E694-1A14-863155DCAC81}"/>
          </ac:picMkLst>
        </pc:picChg>
        <pc:picChg chg="add del mod">
          <ac:chgData name="TAN Mei Yi [Harrisdale Senior High School]" userId="f9f029c9-d743-4d60-9f2c-e74bdec1ab07" providerId="ADAL" clId="{D5219305-CFE5-4754-B9B2-32BA4D714EFA}" dt="2023-03-22T12:46:12.892" v="2082" actId="478"/>
          <ac:picMkLst>
            <pc:docMk/>
            <pc:sldMk cId="1605016054" sldId="305"/>
            <ac:picMk id="12" creationId="{ABD62373-2148-0DC6-4E17-8D99ED43874F}"/>
          </ac:picMkLst>
        </pc:picChg>
      </pc:sldChg>
      <pc:sldChg chg="delSp modSp add del mod">
        <pc:chgData name="TAN Mei Yi [Harrisdale Senior High School]" userId="f9f029c9-d743-4d60-9f2c-e74bdec1ab07" providerId="ADAL" clId="{D5219305-CFE5-4754-B9B2-32BA4D714EFA}" dt="2023-03-23T00:08:10.882" v="3145" actId="47"/>
        <pc:sldMkLst>
          <pc:docMk/>
          <pc:sldMk cId="1293837101" sldId="306"/>
        </pc:sldMkLst>
        <pc:picChg chg="mod">
          <ac:chgData name="TAN Mei Yi [Harrisdale Senior High School]" userId="f9f029c9-d743-4d60-9f2c-e74bdec1ab07" providerId="ADAL" clId="{D5219305-CFE5-4754-B9B2-32BA4D714EFA}" dt="2023-03-23T00:06:23.919" v="3002" actId="1076"/>
          <ac:picMkLst>
            <pc:docMk/>
            <pc:sldMk cId="1293837101" sldId="306"/>
            <ac:picMk id="9" creationId="{93A7F2C2-F7F4-3C58-B11B-9800CA8A93B6}"/>
          </ac:picMkLst>
        </pc:picChg>
        <pc:picChg chg="del">
          <ac:chgData name="TAN Mei Yi [Harrisdale Senior High School]" userId="f9f029c9-d743-4d60-9f2c-e74bdec1ab07" providerId="ADAL" clId="{D5219305-CFE5-4754-B9B2-32BA4D714EFA}" dt="2023-03-23T00:07:32.531" v="3048" actId="21"/>
          <ac:picMkLst>
            <pc:docMk/>
            <pc:sldMk cId="1293837101" sldId="306"/>
            <ac:picMk id="11" creationId="{CBC7A2E2-306D-5379-A442-8E8C773ACE32}"/>
          </ac:picMkLst>
        </pc:picChg>
      </pc:sldChg>
      <pc:sldChg chg="add del">
        <pc:chgData name="TAN Mei Yi [Harrisdale Senior High School]" userId="f9f029c9-d743-4d60-9f2c-e74bdec1ab07" providerId="ADAL" clId="{D5219305-CFE5-4754-B9B2-32BA4D714EFA}" dt="2023-03-22T12:56:08.798" v="2607"/>
        <pc:sldMkLst>
          <pc:docMk/>
          <pc:sldMk cId="1678239323" sldId="307"/>
        </pc:sldMkLst>
      </pc:sldChg>
    </pc:docChg>
  </pc:docChgLst>
  <pc:docChgLst>
    <pc:chgData name="TAN Mei Yi [Harrisdale Senior High School]" userId="f9f029c9-d743-4d60-9f2c-e74bdec1ab07" providerId="ADAL" clId="{6F2F8AAA-B1AE-4DAF-A659-2AF59A7FA8DA}"/>
    <pc:docChg chg="custSel addSld delSld modSld">
      <pc:chgData name="TAN Mei Yi [Harrisdale Senior High School]" userId="f9f029c9-d743-4d60-9f2c-e74bdec1ab07" providerId="ADAL" clId="{6F2F8AAA-B1AE-4DAF-A659-2AF59A7FA8DA}" dt="2023-03-27T05:03:35.706" v="1780"/>
      <pc:docMkLst>
        <pc:docMk/>
      </pc:docMkLst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12250097" sldId="257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857879338" sldId="258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4242319994" sldId="259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452684759" sldId="260"/>
        </pc:sldMkLst>
      </pc:sldChg>
      <pc:sldChg chg="add del">
        <pc:chgData name="TAN Mei Yi [Harrisdale Senior High School]" userId="f9f029c9-d743-4d60-9f2c-e74bdec1ab07" providerId="ADAL" clId="{6F2F8AAA-B1AE-4DAF-A659-2AF59A7FA8DA}" dt="2023-03-23T01:50:36.582" v="1457" actId="47"/>
        <pc:sldMkLst>
          <pc:docMk/>
          <pc:sldMk cId="3240852924" sldId="261"/>
        </pc:sldMkLst>
      </pc:sldChg>
      <pc:sldChg chg="modSp add mod modAnim">
        <pc:chgData name="TAN Mei Yi [Harrisdale Senior High School]" userId="f9f029c9-d743-4d60-9f2c-e74bdec1ab07" providerId="ADAL" clId="{6F2F8AAA-B1AE-4DAF-A659-2AF59A7FA8DA}" dt="2023-03-27T00:53:06.641" v="1773" actId="20577"/>
        <pc:sldMkLst>
          <pc:docMk/>
          <pc:sldMk cId="1919956621" sldId="262"/>
        </pc:sldMkLst>
        <pc:spChg chg="mod">
          <ac:chgData name="TAN Mei Yi [Harrisdale Senior High School]" userId="f9f029c9-d743-4d60-9f2c-e74bdec1ab07" providerId="ADAL" clId="{6F2F8AAA-B1AE-4DAF-A659-2AF59A7FA8DA}" dt="2023-03-27T00:53:06.641" v="1773" actId="20577"/>
          <ac:spMkLst>
            <pc:docMk/>
            <pc:sldMk cId="1919956621" sldId="262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31:43.343" v="783" actId="207"/>
          <ac:spMkLst>
            <pc:docMk/>
            <pc:sldMk cId="1919956621" sldId="262"/>
            <ac:spMk id="6" creationId="{064607AF-9CAC-45BB-81A2-D18DDC9CA6C4}"/>
          </ac:spMkLst>
        </pc:spChg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177470751" sldId="264"/>
        </pc:sldMkLst>
      </pc:sldChg>
      <pc:sldChg chg="modSp add del mod">
        <pc:chgData name="TAN Mei Yi [Harrisdale Senior High School]" userId="f9f029c9-d743-4d60-9f2c-e74bdec1ab07" providerId="ADAL" clId="{6F2F8AAA-B1AE-4DAF-A659-2AF59A7FA8DA}" dt="2023-03-23T01:50:35.659" v="1456" actId="47"/>
        <pc:sldMkLst>
          <pc:docMk/>
          <pc:sldMk cId="829320255" sldId="265"/>
        </pc:sldMkLst>
        <pc:spChg chg="mod">
          <ac:chgData name="TAN Mei Yi [Harrisdale Senior High School]" userId="f9f029c9-d743-4d60-9f2c-e74bdec1ab07" providerId="ADAL" clId="{6F2F8AAA-B1AE-4DAF-A659-2AF59A7FA8DA}" dt="2023-03-23T01:41:48.675" v="1455" actId="207"/>
          <ac:spMkLst>
            <pc:docMk/>
            <pc:sldMk cId="829320255" sldId="265"/>
            <ac:spMk id="7" creationId="{305583B1-1C4A-4F34-9458-A66DD53FA03B}"/>
          </ac:spMkLst>
        </pc:spChg>
      </pc:sldChg>
      <pc:sldChg chg="modSp add mod modAnim">
        <pc:chgData name="TAN Mei Yi [Harrisdale Senior High School]" userId="f9f029c9-d743-4d60-9f2c-e74bdec1ab07" providerId="ADAL" clId="{6F2F8AAA-B1AE-4DAF-A659-2AF59A7FA8DA}" dt="2023-03-23T01:12:11.283" v="299" actId="20577"/>
        <pc:sldMkLst>
          <pc:docMk/>
          <pc:sldMk cId="4092383297" sldId="266"/>
        </pc:sldMkLst>
        <pc:spChg chg="mod">
          <ac:chgData name="TAN Mei Yi [Harrisdale Senior High School]" userId="f9f029c9-d743-4d60-9f2c-e74bdec1ab07" providerId="ADAL" clId="{6F2F8AAA-B1AE-4DAF-A659-2AF59A7FA8DA}" dt="2023-03-23T01:09:50.193" v="213" actId="207"/>
          <ac:spMkLst>
            <pc:docMk/>
            <pc:sldMk cId="4092383297" sldId="266"/>
            <ac:spMk id="4" creationId="{6A044F7B-ABF6-4279-BE6D-1C56E755086E}"/>
          </ac:spMkLst>
        </pc:spChg>
        <pc:spChg chg="mod">
          <ac:chgData name="TAN Mei Yi [Harrisdale Senior High School]" userId="f9f029c9-d743-4d60-9f2c-e74bdec1ab07" providerId="ADAL" clId="{6F2F8AAA-B1AE-4DAF-A659-2AF59A7FA8DA}" dt="2023-03-23T01:12:11.283" v="299" actId="20577"/>
          <ac:spMkLst>
            <pc:docMk/>
            <pc:sldMk cId="4092383297" sldId="266"/>
            <ac:spMk id="5" creationId="{6A3CC27E-B26F-42B8-B9D2-714D0866A25B}"/>
          </ac:spMkLst>
        </pc:spChg>
      </pc:sldChg>
      <pc:sldChg chg="modSp add mod">
        <pc:chgData name="TAN Mei Yi [Harrisdale Senior High School]" userId="f9f029c9-d743-4d60-9f2c-e74bdec1ab07" providerId="ADAL" clId="{6F2F8AAA-B1AE-4DAF-A659-2AF59A7FA8DA}" dt="2023-03-23T01:31:26.597" v="782" actId="113"/>
        <pc:sldMkLst>
          <pc:docMk/>
          <pc:sldMk cId="2203080594" sldId="267"/>
        </pc:sldMkLst>
        <pc:spChg chg="mod">
          <ac:chgData name="TAN Mei Yi [Harrisdale Senior High School]" userId="f9f029c9-d743-4d60-9f2c-e74bdec1ab07" providerId="ADAL" clId="{6F2F8AAA-B1AE-4DAF-A659-2AF59A7FA8DA}" dt="2023-03-23T01:30:52.309" v="691" actId="207"/>
          <ac:spMkLst>
            <pc:docMk/>
            <pc:sldMk cId="2203080594" sldId="267"/>
            <ac:spMk id="4" creationId="{6A044F7B-ABF6-4279-BE6D-1C56E755086E}"/>
          </ac:spMkLst>
        </pc:spChg>
        <pc:spChg chg="mod">
          <ac:chgData name="TAN Mei Yi [Harrisdale Senior High School]" userId="f9f029c9-d743-4d60-9f2c-e74bdec1ab07" providerId="ADAL" clId="{6F2F8AAA-B1AE-4DAF-A659-2AF59A7FA8DA}" dt="2023-03-23T01:31:26.597" v="782" actId="113"/>
          <ac:spMkLst>
            <pc:docMk/>
            <pc:sldMk cId="2203080594" sldId="267"/>
            <ac:spMk id="5" creationId="{6A3CC27E-B26F-42B8-B9D2-714D0866A25B}"/>
          </ac:spMkLst>
        </pc:spChg>
      </pc:sldChg>
      <pc:sldChg chg="modSp add mod">
        <pc:chgData name="TAN Mei Yi [Harrisdale Senior High School]" userId="f9f029c9-d743-4d60-9f2c-e74bdec1ab07" providerId="ADAL" clId="{6F2F8AAA-B1AE-4DAF-A659-2AF59A7FA8DA}" dt="2023-03-23T01:10:05.935" v="214" actId="207"/>
        <pc:sldMkLst>
          <pc:docMk/>
          <pc:sldMk cId="3899071999" sldId="268"/>
        </pc:sldMkLst>
        <pc:spChg chg="mod">
          <ac:chgData name="TAN Mei Yi [Harrisdale Senior High School]" userId="f9f029c9-d743-4d60-9f2c-e74bdec1ab07" providerId="ADAL" clId="{6F2F8AAA-B1AE-4DAF-A659-2AF59A7FA8DA}" dt="2023-03-23T01:10:05.935" v="214" actId="207"/>
          <ac:spMkLst>
            <pc:docMk/>
            <pc:sldMk cId="3899071999" sldId="268"/>
            <ac:spMk id="4" creationId="{57963401-2F95-45E5-A447-EB7207109D0A}"/>
          </ac:spMkLst>
        </pc:spChg>
      </pc:sldChg>
      <pc:sldChg chg="modSp add mod">
        <pc:chgData name="TAN Mei Yi [Harrisdale Senior High School]" userId="f9f029c9-d743-4d60-9f2c-e74bdec1ab07" providerId="ADAL" clId="{6F2F8AAA-B1AE-4DAF-A659-2AF59A7FA8DA}" dt="2023-03-23T01:12:41.036" v="301" actId="113"/>
        <pc:sldMkLst>
          <pc:docMk/>
          <pc:sldMk cId="1258261986" sldId="269"/>
        </pc:sldMkLst>
        <pc:spChg chg="mod">
          <ac:chgData name="TAN Mei Yi [Harrisdale Senior High School]" userId="f9f029c9-d743-4d60-9f2c-e74bdec1ab07" providerId="ADAL" clId="{6F2F8AAA-B1AE-4DAF-A659-2AF59A7FA8DA}" dt="2023-03-23T01:12:37.121" v="300" actId="113"/>
          <ac:spMkLst>
            <pc:docMk/>
            <pc:sldMk cId="1258261986" sldId="269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10:11.011" v="215" actId="207"/>
          <ac:spMkLst>
            <pc:docMk/>
            <pc:sldMk cId="1258261986" sldId="269"/>
            <ac:spMk id="7" creationId="{EBF4CA8C-33CE-4731-BAEE-B1A5B02B6C8F}"/>
          </ac:spMkLst>
        </pc:spChg>
        <pc:graphicFrameChg chg="mod">
          <ac:chgData name="TAN Mei Yi [Harrisdale Senior High School]" userId="f9f029c9-d743-4d60-9f2c-e74bdec1ab07" providerId="ADAL" clId="{6F2F8AAA-B1AE-4DAF-A659-2AF59A7FA8DA}" dt="2023-03-23T01:12:41.036" v="301" actId="113"/>
          <ac:graphicFrameMkLst>
            <pc:docMk/>
            <pc:sldMk cId="1258261986" sldId="269"/>
            <ac:graphicFrameMk id="4" creationId="{00000000-0000-0000-0000-000000000000}"/>
          </ac:graphicFrameMkLst>
        </pc:graphicFrameChg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282620154" sldId="272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637278288" sldId="273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679515338" sldId="274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917536085" sldId="275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484255928" sldId="276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834836457" sldId="277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19490777" sldId="278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116987951" sldId="280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910779787" sldId="281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67395316" sldId="282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019456348" sldId="283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613852838" sldId="284"/>
        </pc:sldMkLst>
      </pc:sldChg>
      <pc:sldChg chg="addSp delSp modSp add del mod">
        <pc:chgData name="TAN Mei Yi [Harrisdale Senior High School]" userId="f9f029c9-d743-4d60-9f2c-e74bdec1ab07" providerId="ADAL" clId="{6F2F8AAA-B1AE-4DAF-A659-2AF59A7FA8DA}" dt="2023-03-23T01:50:38.508" v="1459" actId="47"/>
        <pc:sldMkLst>
          <pc:docMk/>
          <pc:sldMk cId="72819990" sldId="285"/>
        </pc:sldMkLst>
        <pc:spChg chg="add mod">
          <ac:chgData name="TAN Mei Yi [Harrisdale Senior High School]" userId="f9f029c9-d743-4d60-9f2c-e74bdec1ab07" providerId="ADAL" clId="{6F2F8AAA-B1AE-4DAF-A659-2AF59A7FA8DA}" dt="2023-03-23T00:23:20.361" v="182"/>
          <ac:spMkLst>
            <pc:docMk/>
            <pc:sldMk cId="72819990" sldId="285"/>
            <ac:spMk id="3" creationId="{AB1F60F5-1079-6BCF-B458-D43E6363B2B7}"/>
          </ac:spMkLst>
        </pc:spChg>
        <pc:spChg chg="del">
          <ac:chgData name="TAN Mei Yi [Harrisdale Senior High School]" userId="f9f029c9-d743-4d60-9f2c-e74bdec1ab07" providerId="ADAL" clId="{6F2F8AAA-B1AE-4DAF-A659-2AF59A7FA8DA}" dt="2023-03-23T00:23:20.054" v="181" actId="478"/>
          <ac:spMkLst>
            <pc:docMk/>
            <pc:sldMk cId="72819990" sldId="285"/>
            <ac:spMk id="4" creationId="{087A652B-87AE-44AC-9127-17BDD4DB5CE1}"/>
          </ac:spMkLst>
        </pc:spChg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372932503" sldId="286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591943428" sldId="287"/>
        </pc:sldMkLst>
      </pc:sldChg>
      <pc:sldChg chg="modSp mod">
        <pc:chgData name="TAN Mei Yi [Harrisdale Senior High School]" userId="f9f029c9-d743-4d60-9f2c-e74bdec1ab07" providerId="ADAL" clId="{6F2F8AAA-B1AE-4DAF-A659-2AF59A7FA8DA}" dt="2023-03-23T00:20:43.308" v="119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6F2F8AAA-B1AE-4DAF-A659-2AF59A7FA8DA}" dt="2023-03-23T00:20:43.308" v="119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addSp delSp modSp add del mod">
        <pc:chgData name="TAN Mei Yi [Harrisdale Senior High School]" userId="f9f029c9-d743-4d60-9f2c-e74bdec1ab07" providerId="ADAL" clId="{6F2F8AAA-B1AE-4DAF-A659-2AF59A7FA8DA}" dt="2023-03-23T01:50:41.879" v="1462" actId="47"/>
        <pc:sldMkLst>
          <pc:docMk/>
          <pc:sldMk cId="64366166" sldId="289"/>
        </pc:sldMkLst>
        <pc:spChg chg="add mod">
          <ac:chgData name="TAN Mei Yi [Harrisdale Senior High School]" userId="f9f029c9-d743-4d60-9f2c-e74bdec1ab07" providerId="ADAL" clId="{6F2F8AAA-B1AE-4DAF-A659-2AF59A7FA8DA}" dt="2023-03-23T00:22:11.424" v="171" actId="1076"/>
          <ac:spMkLst>
            <pc:docMk/>
            <pc:sldMk cId="64366166" sldId="289"/>
            <ac:spMk id="3" creationId="{D21BB0F4-0D28-1483-BD11-A13D989BB239}"/>
          </ac:spMkLst>
        </pc:spChg>
        <pc:spChg chg="del">
          <ac:chgData name="TAN Mei Yi [Harrisdale Senior High School]" userId="f9f029c9-d743-4d60-9f2c-e74bdec1ab07" providerId="ADAL" clId="{6F2F8AAA-B1AE-4DAF-A659-2AF59A7FA8DA}" dt="2023-03-23T00:22:08.365" v="170" actId="478"/>
          <ac:spMkLst>
            <pc:docMk/>
            <pc:sldMk cId="64366166" sldId="289"/>
            <ac:spMk id="4" creationId="{087A652B-87AE-44AC-9127-17BDD4DB5CE1}"/>
          </ac:spMkLst>
        </pc:spChg>
      </pc:sldChg>
      <pc:sldChg chg="addSp delSp modSp add del mod">
        <pc:chgData name="TAN Mei Yi [Harrisdale Senior High School]" userId="f9f029c9-d743-4d60-9f2c-e74bdec1ab07" providerId="ADAL" clId="{6F2F8AAA-B1AE-4DAF-A659-2AF59A7FA8DA}" dt="2023-03-23T01:50:42.938" v="1463" actId="47"/>
        <pc:sldMkLst>
          <pc:docMk/>
          <pc:sldMk cId="1267642608" sldId="290"/>
        </pc:sldMkLst>
        <pc:spChg chg="add del mod">
          <ac:chgData name="TAN Mei Yi [Harrisdale Senior High School]" userId="f9f029c9-d743-4d60-9f2c-e74bdec1ab07" providerId="ADAL" clId="{6F2F8AAA-B1AE-4DAF-A659-2AF59A7FA8DA}" dt="2023-03-23T00:22:41.304" v="177" actId="478"/>
          <ac:spMkLst>
            <pc:docMk/>
            <pc:sldMk cId="1267642608" sldId="290"/>
            <ac:spMk id="2" creationId="{02A4B6DC-FBBB-72D4-CE2D-DF15E2A82542}"/>
          </ac:spMkLst>
        </pc:spChg>
        <pc:spChg chg="del">
          <ac:chgData name="TAN Mei Yi [Harrisdale Senior High School]" userId="f9f029c9-d743-4d60-9f2c-e74bdec1ab07" providerId="ADAL" clId="{6F2F8AAA-B1AE-4DAF-A659-2AF59A7FA8DA}" dt="2023-03-23T00:20:49.216" v="120" actId="478"/>
          <ac:spMkLst>
            <pc:docMk/>
            <pc:sldMk cId="1267642608" sldId="290"/>
            <ac:spMk id="4" creationId="{087A652B-87AE-44AC-9127-17BDD4DB5CE1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0:22:41.490" v="178"/>
          <ac:spMkLst>
            <pc:docMk/>
            <pc:sldMk cId="1267642608" sldId="290"/>
            <ac:spMk id="8" creationId="{0FDFC319-1CB2-753D-94E1-E85C1BF1BB9E}"/>
          </ac:spMkLst>
        </pc:spChg>
      </pc:sldChg>
      <pc:sldChg chg="addSp delSp modSp add del mod">
        <pc:chgData name="TAN Mei Yi [Harrisdale Senior High School]" userId="f9f029c9-d743-4d60-9f2c-e74bdec1ab07" providerId="ADAL" clId="{6F2F8AAA-B1AE-4DAF-A659-2AF59A7FA8DA}" dt="2023-03-23T01:50:43.944" v="1464" actId="47"/>
        <pc:sldMkLst>
          <pc:docMk/>
          <pc:sldMk cId="2734597158" sldId="291"/>
        </pc:sldMkLst>
        <pc:spChg chg="add del mod">
          <ac:chgData name="TAN Mei Yi [Harrisdale Senior High School]" userId="f9f029c9-d743-4d60-9f2c-e74bdec1ab07" providerId="ADAL" clId="{6F2F8AAA-B1AE-4DAF-A659-2AF59A7FA8DA}" dt="2023-03-23T00:22:44.764" v="179" actId="478"/>
          <ac:spMkLst>
            <pc:docMk/>
            <pc:sldMk cId="2734597158" sldId="291"/>
            <ac:spMk id="2" creationId="{A9C4F693-7416-5133-DCD4-7C65BC13025D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0:22:45.065" v="180"/>
          <ac:spMkLst>
            <pc:docMk/>
            <pc:sldMk cId="2734597158" sldId="291"/>
            <ac:spMk id="3" creationId="{3C6C124D-0C68-A2F1-F776-F602746BA8EF}"/>
          </ac:spMkLst>
        </pc:spChg>
        <pc:spChg chg="del">
          <ac:chgData name="TAN Mei Yi [Harrisdale Senior High School]" userId="f9f029c9-d743-4d60-9f2c-e74bdec1ab07" providerId="ADAL" clId="{6F2F8AAA-B1AE-4DAF-A659-2AF59A7FA8DA}" dt="2023-03-23T00:20:23.601" v="113" actId="478"/>
          <ac:spMkLst>
            <pc:docMk/>
            <pc:sldMk cId="2734597158" sldId="291"/>
            <ac:spMk id="4" creationId="{087A652B-87AE-44AC-9127-17BDD4DB5CE1}"/>
          </ac:spMkLst>
        </pc:spChg>
      </pc:sldChg>
      <pc:sldChg chg="modSp mod">
        <pc:chgData name="TAN Mei Yi [Harrisdale Senior High School]" userId="f9f029c9-d743-4d60-9f2c-e74bdec1ab07" providerId="ADAL" clId="{6F2F8AAA-B1AE-4DAF-A659-2AF59A7FA8DA}" dt="2023-03-23T00:18:46.755" v="111" actId="255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6F2F8AAA-B1AE-4DAF-A659-2AF59A7FA8DA}" dt="2023-03-23T00:18:46.755" v="111" actId="255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6F2F8AAA-B1AE-4DAF-A659-2AF59A7FA8DA}" dt="2023-03-23T00:18:37.773" v="109" actId="313"/>
          <ac:spMkLst>
            <pc:docMk/>
            <pc:sldMk cId="2226349418" sldId="292"/>
            <ac:spMk id="22" creationId="{046BE2BE-401B-43B6-9F59-E6AE635E14BD}"/>
          </ac:spMkLst>
        </pc:spChg>
      </pc:sldChg>
      <pc:sldChg chg="modSp add mod">
        <pc:chgData name="TAN Mei Yi [Harrisdale Senior High School]" userId="f9f029c9-d743-4d60-9f2c-e74bdec1ab07" providerId="ADAL" clId="{6F2F8AAA-B1AE-4DAF-A659-2AF59A7FA8DA}" dt="2023-03-23T01:38:03.402" v="1406" actId="207"/>
        <pc:sldMkLst>
          <pc:docMk/>
          <pc:sldMk cId="4243988199" sldId="293"/>
        </pc:sldMkLst>
        <pc:spChg chg="mod">
          <ac:chgData name="TAN Mei Yi [Harrisdale Senior High School]" userId="f9f029c9-d743-4d60-9f2c-e74bdec1ab07" providerId="ADAL" clId="{6F2F8AAA-B1AE-4DAF-A659-2AF59A7FA8DA}" dt="2023-03-23T01:38:03.402" v="1406" actId="207"/>
          <ac:spMkLst>
            <pc:docMk/>
            <pc:sldMk cId="4243988199" sldId="293"/>
            <ac:spMk id="6" creationId="{064607AF-9CAC-45BB-81A2-D18DDC9CA6C4}"/>
          </ac:spMkLst>
        </pc:spChg>
      </pc:sldChg>
      <pc:sldChg chg="addSp delSp modSp add mod modAnim">
        <pc:chgData name="TAN Mei Yi [Harrisdale Senior High School]" userId="f9f029c9-d743-4d60-9f2c-e74bdec1ab07" providerId="ADAL" clId="{6F2F8AAA-B1AE-4DAF-A659-2AF59A7FA8DA}" dt="2023-03-23T01:55:29.395" v="1609" actId="20577"/>
        <pc:sldMkLst>
          <pc:docMk/>
          <pc:sldMk cId="3456251725" sldId="294"/>
        </pc:sldMkLst>
        <pc:spChg chg="add mod">
          <ac:chgData name="TAN Mei Yi [Harrisdale Senior High School]" userId="f9f029c9-d743-4d60-9f2c-e74bdec1ab07" providerId="ADAL" clId="{6F2F8AAA-B1AE-4DAF-A659-2AF59A7FA8DA}" dt="2023-03-23T00:23:42.271" v="188"/>
          <ac:spMkLst>
            <pc:docMk/>
            <pc:sldMk cId="3456251725" sldId="294"/>
            <ac:spMk id="2" creationId="{1B6B8DD8-4144-89F7-C247-6F6A765FC6A2}"/>
          </ac:spMkLst>
        </pc:spChg>
        <pc:spChg chg="mod">
          <ac:chgData name="TAN Mei Yi [Harrisdale Senior High School]" userId="f9f029c9-d743-4d60-9f2c-e74bdec1ab07" providerId="ADAL" clId="{6F2F8AAA-B1AE-4DAF-A659-2AF59A7FA8DA}" dt="2023-03-23T01:55:29.395" v="1609" actId="20577"/>
          <ac:spMkLst>
            <pc:docMk/>
            <pc:sldMk cId="3456251725" sldId="294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6F2F8AAA-B1AE-4DAF-A659-2AF59A7FA8DA}" dt="2023-03-23T00:23:42.020" v="187" actId="478"/>
          <ac:spMkLst>
            <pc:docMk/>
            <pc:sldMk cId="3456251725" sldId="294"/>
            <ac:spMk id="15" creationId="{2D937339-2154-4C4D-98A2-41F80670C525}"/>
          </ac:spMkLst>
        </pc:spChg>
        <pc:picChg chg="add mod">
          <ac:chgData name="TAN Mei Yi [Harrisdale Senior High School]" userId="f9f029c9-d743-4d60-9f2c-e74bdec1ab07" providerId="ADAL" clId="{6F2F8AAA-B1AE-4DAF-A659-2AF59A7FA8DA}" dt="2023-03-23T01:41:36.842" v="1454" actId="1076"/>
          <ac:picMkLst>
            <pc:docMk/>
            <pc:sldMk cId="3456251725" sldId="294"/>
            <ac:picMk id="4" creationId="{9BD78ABF-CD91-1E7F-7728-4775F1051FE1}"/>
          </ac:picMkLst>
        </pc:picChg>
      </pc:sldChg>
      <pc:sldChg chg="addSp delSp modSp add mod">
        <pc:chgData name="TAN Mei Yi [Harrisdale Senior High School]" userId="f9f029c9-d743-4d60-9f2c-e74bdec1ab07" providerId="ADAL" clId="{6F2F8AAA-B1AE-4DAF-A659-2AF59A7FA8DA}" dt="2023-03-23T01:59:18.922" v="1772" actId="404"/>
        <pc:sldMkLst>
          <pc:docMk/>
          <pc:sldMk cId="1230942062" sldId="295"/>
        </pc:sldMkLst>
        <pc:spChg chg="add mod">
          <ac:chgData name="TAN Mei Yi [Harrisdale Senior High School]" userId="f9f029c9-d743-4d60-9f2c-e74bdec1ab07" providerId="ADAL" clId="{6F2F8AAA-B1AE-4DAF-A659-2AF59A7FA8DA}" dt="2023-03-23T00:23:38.658" v="186"/>
          <ac:spMkLst>
            <pc:docMk/>
            <pc:sldMk cId="1230942062" sldId="295"/>
            <ac:spMk id="2" creationId="{29FA50C2-1400-7357-06E7-0E37C178E3B2}"/>
          </ac:spMkLst>
        </pc:spChg>
        <pc:spChg chg="mod">
          <ac:chgData name="TAN Mei Yi [Harrisdale Senior High School]" userId="f9f029c9-d743-4d60-9f2c-e74bdec1ab07" providerId="ADAL" clId="{6F2F8AAA-B1AE-4DAF-A659-2AF59A7FA8DA}" dt="2023-03-23T01:59:18.922" v="1772" actId="404"/>
          <ac:spMkLst>
            <pc:docMk/>
            <pc:sldMk cId="1230942062" sldId="295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6F2F8AAA-B1AE-4DAF-A659-2AF59A7FA8DA}" dt="2023-03-23T00:23:38.410" v="185" actId="478"/>
          <ac:spMkLst>
            <pc:docMk/>
            <pc:sldMk cId="1230942062" sldId="295"/>
            <ac:spMk id="15" creationId="{2D937339-2154-4C4D-98A2-41F80670C525}"/>
          </ac:spMkLst>
        </pc:spChg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878992383" sldId="296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4044487715" sldId="297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580639594" sldId="298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2853611958" sldId="299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114966878" sldId="300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230475780" sldId="302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338124706" sldId="303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374517155" sldId="304"/>
        </pc:sldMkLst>
      </pc:sldChg>
      <pc:sldChg chg="del">
        <pc:chgData name="TAN Mei Yi [Harrisdale Senior High School]" userId="f9f029c9-d743-4d60-9f2c-e74bdec1ab07" providerId="ADAL" clId="{6F2F8AAA-B1AE-4DAF-A659-2AF59A7FA8DA}" dt="2023-03-23T00:20:38.657" v="115" actId="47"/>
        <pc:sldMkLst>
          <pc:docMk/>
          <pc:sldMk cId="1605016054" sldId="305"/>
        </pc:sldMkLst>
      </pc:sldChg>
      <pc:sldChg chg="modSp add mod modAnim">
        <pc:chgData name="TAN Mei Yi [Harrisdale Senior High School]" userId="f9f029c9-d743-4d60-9f2c-e74bdec1ab07" providerId="ADAL" clId="{6F2F8AAA-B1AE-4DAF-A659-2AF59A7FA8DA}" dt="2023-03-23T01:14:06.315" v="325"/>
        <pc:sldMkLst>
          <pc:docMk/>
          <pc:sldMk cId="1539773210" sldId="306"/>
        </pc:sldMkLst>
        <pc:spChg chg="mod">
          <ac:chgData name="TAN Mei Yi [Harrisdale Senior High School]" userId="f9f029c9-d743-4d60-9f2c-e74bdec1ab07" providerId="ADAL" clId="{6F2F8AAA-B1AE-4DAF-A659-2AF59A7FA8DA}" dt="2023-03-23T01:13:59.848" v="323" actId="255"/>
          <ac:spMkLst>
            <pc:docMk/>
            <pc:sldMk cId="1539773210" sldId="306"/>
            <ac:spMk id="5" creationId="{20055495-76E9-438F-940B-B33D69B1DB34}"/>
          </ac:spMkLst>
        </pc:spChg>
        <pc:spChg chg="mod">
          <ac:chgData name="TAN Mei Yi [Harrisdale Senior High School]" userId="f9f029c9-d743-4d60-9f2c-e74bdec1ab07" providerId="ADAL" clId="{6F2F8AAA-B1AE-4DAF-A659-2AF59A7FA8DA}" dt="2023-03-23T01:10:18.517" v="216" actId="207"/>
          <ac:spMkLst>
            <pc:docMk/>
            <pc:sldMk cId="1539773210" sldId="306"/>
            <ac:spMk id="7" creationId="{C49F4337-60A7-4B72-9017-58875CFBE021}"/>
          </ac:spMkLst>
        </pc:spChg>
        <pc:graphicFrameChg chg="mod">
          <ac:chgData name="TAN Mei Yi [Harrisdale Senior High School]" userId="f9f029c9-d743-4d60-9f2c-e74bdec1ab07" providerId="ADAL" clId="{6F2F8AAA-B1AE-4DAF-A659-2AF59A7FA8DA}" dt="2023-03-23T01:12:46.233" v="302" actId="113"/>
          <ac:graphicFrameMkLst>
            <pc:docMk/>
            <pc:sldMk cId="1539773210" sldId="306"/>
            <ac:graphicFrameMk id="6" creationId="{1FBC3E46-D39B-42F8-8D20-477CF30387C9}"/>
          </ac:graphicFrameMkLst>
        </pc:graphicFrameChg>
      </pc:sldChg>
      <pc:sldChg chg="addSp delSp modSp add mod delAnim modAnim">
        <pc:chgData name="TAN Mei Yi [Harrisdale Senior High School]" userId="f9f029c9-d743-4d60-9f2c-e74bdec1ab07" providerId="ADAL" clId="{6F2F8AAA-B1AE-4DAF-A659-2AF59A7FA8DA}" dt="2023-03-23T01:20:00.737" v="537"/>
        <pc:sldMkLst>
          <pc:docMk/>
          <pc:sldMk cId="3106532549" sldId="307"/>
        </pc:sldMkLst>
        <pc:spChg chg="mod">
          <ac:chgData name="TAN Mei Yi [Harrisdale Senior High School]" userId="f9f029c9-d743-4d60-9f2c-e74bdec1ab07" providerId="ADAL" clId="{6F2F8AAA-B1AE-4DAF-A659-2AF59A7FA8DA}" dt="2023-03-23T01:19:22.469" v="525" actId="27636"/>
          <ac:spMkLst>
            <pc:docMk/>
            <pc:sldMk cId="3106532549" sldId="307"/>
            <ac:spMk id="3" creationId="{00000000-0000-0000-0000-000000000000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6:44.746" v="376" actId="1076"/>
          <ac:spMkLst>
            <pc:docMk/>
            <pc:sldMk cId="3106532549" sldId="307"/>
            <ac:spMk id="6" creationId="{267D289D-A18A-5B97-E974-8001F2493EAF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6:54.072" v="383" actId="1076"/>
          <ac:spMkLst>
            <pc:docMk/>
            <pc:sldMk cId="3106532549" sldId="307"/>
            <ac:spMk id="7" creationId="{669F34F9-8A22-E52E-0DDE-435648437EE3}"/>
          </ac:spMkLst>
        </pc:spChg>
        <pc:spChg chg="mod">
          <ac:chgData name="TAN Mei Yi [Harrisdale Senior High School]" userId="f9f029c9-d743-4d60-9f2c-e74bdec1ab07" providerId="ADAL" clId="{6F2F8AAA-B1AE-4DAF-A659-2AF59A7FA8DA}" dt="2023-03-23T01:14:18.557" v="326" actId="207"/>
          <ac:spMkLst>
            <pc:docMk/>
            <pc:sldMk cId="3106532549" sldId="307"/>
            <ac:spMk id="8" creationId="{3BBD2681-D5C4-494E-B015-9D689E33A334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7:25.534" v="404" actId="1076"/>
          <ac:spMkLst>
            <pc:docMk/>
            <pc:sldMk cId="3106532549" sldId="307"/>
            <ac:spMk id="9" creationId="{623D5CC7-C28D-4484-D747-D635D38881F7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7:51.315" v="421" actId="1076"/>
          <ac:spMkLst>
            <pc:docMk/>
            <pc:sldMk cId="3106532549" sldId="307"/>
            <ac:spMk id="10" creationId="{30A52750-A68C-5B9B-BB93-CC0C5459733E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8:05.702" v="427" actId="1076"/>
          <ac:spMkLst>
            <pc:docMk/>
            <pc:sldMk cId="3106532549" sldId="307"/>
            <ac:spMk id="11" creationId="{0DD02B0C-9A48-5699-EE61-3B998802AF5F}"/>
          </ac:spMkLst>
        </pc:spChg>
        <pc:spChg chg="add mod">
          <ac:chgData name="TAN Mei Yi [Harrisdale Senior High School]" userId="f9f029c9-d743-4d60-9f2c-e74bdec1ab07" providerId="ADAL" clId="{6F2F8AAA-B1AE-4DAF-A659-2AF59A7FA8DA}" dt="2023-03-23T01:19:43.476" v="532" actId="1076"/>
          <ac:spMkLst>
            <pc:docMk/>
            <pc:sldMk cId="3106532549" sldId="307"/>
            <ac:spMk id="12" creationId="{E4FAB985-DAEA-AD91-4193-80C26FD6E1A7}"/>
          </ac:spMkLst>
        </pc:spChg>
        <pc:picChg chg="add del mod">
          <ac:chgData name="TAN Mei Yi [Harrisdale Senior High School]" userId="f9f029c9-d743-4d60-9f2c-e74bdec1ab07" providerId="ADAL" clId="{6F2F8AAA-B1AE-4DAF-A659-2AF59A7FA8DA}" dt="2023-03-23T01:14:41.785" v="333"/>
          <ac:picMkLst>
            <pc:docMk/>
            <pc:sldMk cId="3106532549" sldId="307"/>
            <ac:picMk id="2" creationId="{3BC34CB4-E0A7-FE76-2253-9E113A5FCFBB}"/>
          </ac:picMkLst>
        </pc:picChg>
        <pc:picChg chg="del mod">
          <ac:chgData name="TAN Mei Yi [Harrisdale Senior High School]" userId="f9f029c9-d743-4d60-9f2c-e74bdec1ab07" providerId="ADAL" clId="{6F2F8AAA-B1AE-4DAF-A659-2AF59A7FA8DA}" dt="2023-03-23T01:18:07.221" v="428" actId="478"/>
          <ac:picMkLst>
            <pc:docMk/>
            <pc:sldMk cId="3106532549" sldId="307"/>
            <ac:picMk id="4" creationId="{00000000-0000-0000-0000-000000000000}"/>
          </ac:picMkLst>
        </pc:picChg>
        <pc:picChg chg="add mod modCrop">
          <ac:chgData name="TAN Mei Yi [Harrisdale Senior High School]" userId="f9f029c9-d743-4d60-9f2c-e74bdec1ab07" providerId="ADAL" clId="{6F2F8AAA-B1AE-4DAF-A659-2AF59A7FA8DA}" dt="2023-03-23T01:15:46.152" v="345" actId="1076"/>
          <ac:picMkLst>
            <pc:docMk/>
            <pc:sldMk cId="3106532549" sldId="307"/>
            <ac:picMk id="5" creationId="{460F9480-8C7C-9EE7-788E-C64EAB86367A}"/>
          </ac:picMkLst>
        </pc:picChg>
        <pc:picChg chg="add mod ord modCrop">
          <ac:chgData name="TAN Mei Yi [Harrisdale Senior High School]" userId="f9f029c9-d743-4d60-9f2c-e74bdec1ab07" providerId="ADAL" clId="{6F2F8AAA-B1AE-4DAF-A659-2AF59A7FA8DA}" dt="2023-03-23T01:19:57.286" v="536" actId="167"/>
          <ac:picMkLst>
            <pc:docMk/>
            <pc:sldMk cId="3106532549" sldId="307"/>
            <ac:picMk id="14" creationId="{CA64A197-494D-68D5-6B5C-A7A92245D770}"/>
          </ac:picMkLst>
        </pc:picChg>
      </pc:sldChg>
      <pc:sldChg chg="addSp delSp modSp add mod modAnim">
        <pc:chgData name="TAN Mei Yi [Harrisdale Senior High School]" userId="f9f029c9-d743-4d60-9f2c-e74bdec1ab07" providerId="ADAL" clId="{6F2F8AAA-B1AE-4DAF-A659-2AF59A7FA8DA}" dt="2023-03-23T01:30:32.076" v="690"/>
        <pc:sldMkLst>
          <pc:docMk/>
          <pc:sldMk cId="1240092391" sldId="308"/>
        </pc:sldMkLst>
        <pc:spChg chg="add mod">
          <ac:chgData name="TAN Mei Yi [Harrisdale Senior High School]" userId="f9f029c9-d743-4d60-9f2c-e74bdec1ab07" providerId="ADAL" clId="{6F2F8AAA-B1AE-4DAF-A659-2AF59A7FA8DA}" dt="2023-03-23T01:09:12.588" v="202"/>
          <ac:spMkLst>
            <pc:docMk/>
            <pc:sldMk cId="1240092391" sldId="308"/>
            <ac:spMk id="2" creationId="{50CD3334-F051-DE7F-B362-CE4D714539E1}"/>
          </ac:spMkLst>
        </pc:spChg>
        <pc:spChg chg="mod">
          <ac:chgData name="TAN Mei Yi [Harrisdale Senior High School]" userId="f9f029c9-d743-4d60-9f2c-e74bdec1ab07" providerId="ADAL" clId="{6F2F8AAA-B1AE-4DAF-A659-2AF59A7FA8DA}" dt="2023-03-23T01:30:24.953" v="688" actId="207"/>
          <ac:spMkLst>
            <pc:docMk/>
            <pc:sldMk cId="1240092391" sldId="308"/>
            <ac:spMk id="3" creationId="{23909C2E-C777-42C9-BBBA-294F95EEBE20}"/>
          </ac:spMkLst>
        </pc:spChg>
        <pc:spChg chg="del">
          <ac:chgData name="TAN Mei Yi [Harrisdale Senior High School]" userId="f9f029c9-d743-4d60-9f2c-e74bdec1ab07" providerId="ADAL" clId="{6F2F8AAA-B1AE-4DAF-A659-2AF59A7FA8DA}" dt="2023-03-23T01:09:12.336" v="201" actId="478"/>
          <ac:spMkLst>
            <pc:docMk/>
            <pc:sldMk cId="1240092391" sldId="308"/>
            <ac:spMk id="4" creationId="{7D688933-35AE-47EC-9CE8-9EA8D6FBAED5}"/>
          </ac:spMkLst>
        </pc:spChg>
      </pc:sldChg>
      <pc:sldChg chg="addSp delSp modSp add mod modAnim">
        <pc:chgData name="TAN Mei Yi [Harrisdale Senior High School]" userId="f9f029c9-d743-4d60-9f2c-e74bdec1ab07" providerId="ADAL" clId="{6F2F8AAA-B1AE-4DAF-A659-2AF59A7FA8DA}" dt="2023-03-23T01:40:15.327" v="1425" actId="21"/>
        <pc:sldMkLst>
          <pc:docMk/>
          <pc:sldMk cId="4041022850" sldId="309"/>
        </pc:sldMkLst>
        <pc:spChg chg="mod">
          <ac:chgData name="TAN Mei Yi [Harrisdale Senior High School]" userId="f9f029c9-d743-4d60-9f2c-e74bdec1ab07" providerId="ADAL" clId="{6F2F8AAA-B1AE-4DAF-A659-2AF59A7FA8DA}" dt="2023-03-23T01:40:07.337" v="1422" actId="113"/>
          <ac:spMkLst>
            <pc:docMk/>
            <pc:sldMk cId="4041022850" sldId="309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38:36.408" v="1409" actId="113"/>
          <ac:spMkLst>
            <pc:docMk/>
            <pc:sldMk cId="4041022850" sldId="309"/>
            <ac:spMk id="9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38:36.408" v="1409" actId="113"/>
          <ac:spMkLst>
            <pc:docMk/>
            <pc:sldMk cId="4041022850" sldId="309"/>
            <ac:spMk id="11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38:36.408" v="1409" actId="113"/>
          <ac:spMkLst>
            <pc:docMk/>
            <pc:sldMk cId="4041022850" sldId="309"/>
            <ac:spMk id="13" creationId="{00000000-0000-0000-0000-000000000000}"/>
          </ac:spMkLst>
        </pc:spChg>
        <pc:spChg chg="mod">
          <ac:chgData name="TAN Mei Yi [Harrisdale Senior High School]" userId="f9f029c9-d743-4d60-9f2c-e74bdec1ab07" providerId="ADAL" clId="{6F2F8AAA-B1AE-4DAF-A659-2AF59A7FA8DA}" dt="2023-03-23T01:38:53.403" v="1413" actId="113"/>
          <ac:spMkLst>
            <pc:docMk/>
            <pc:sldMk cId="4041022850" sldId="309"/>
            <ac:spMk id="15" creationId="{2D937339-2154-4C4D-98A2-41F80670C525}"/>
          </ac:spMkLst>
        </pc:spChg>
        <pc:picChg chg="add del mod">
          <ac:chgData name="TAN Mei Yi [Harrisdale Senior High School]" userId="f9f029c9-d743-4d60-9f2c-e74bdec1ab07" providerId="ADAL" clId="{6F2F8AAA-B1AE-4DAF-A659-2AF59A7FA8DA}" dt="2023-03-23T01:40:15.327" v="1425" actId="21"/>
          <ac:picMkLst>
            <pc:docMk/>
            <pc:sldMk cId="4041022850" sldId="309"/>
            <ac:picMk id="5" creationId="{B2B9A227-9913-F6BE-71E1-559F66B54792}"/>
          </ac:picMkLst>
        </pc:picChg>
        <pc:cxnChg chg="mod">
          <ac:chgData name="TAN Mei Yi [Harrisdale Senior High School]" userId="f9f029c9-d743-4d60-9f2c-e74bdec1ab07" providerId="ADAL" clId="{6F2F8AAA-B1AE-4DAF-A659-2AF59A7FA8DA}" dt="2023-03-23T01:38:47.951" v="1411" actId="208"/>
          <ac:cxnSpMkLst>
            <pc:docMk/>
            <pc:sldMk cId="4041022850" sldId="309"/>
            <ac:cxnSpMk id="8" creationId="{00000000-0000-0000-0000-000000000000}"/>
          </ac:cxnSpMkLst>
        </pc:cxnChg>
        <pc:cxnChg chg="mod">
          <ac:chgData name="TAN Mei Yi [Harrisdale Senior High School]" userId="f9f029c9-d743-4d60-9f2c-e74bdec1ab07" providerId="ADAL" clId="{6F2F8AAA-B1AE-4DAF-A659-2AF59A7FA8DA}" dt="2023-03-23T01:38:47.951" v="1411" actId="208"/>
          <ac:cxnSpMkLst>
            <pc:docMk/>
            <pc:sldMk cId="4041022850" sldId="309"/>
            <ac:cxnSpMk id="10" creationId="{00000000-0000-0000-0000-000000000000}"/>
          </ac:cxnSpMkLst>
        </pc:cxnChg>
        <pc:cxnChg chg="mod">
          <ac:chgData name="TAN Mei Yi [Harrisdale Senior High School]" userId="f9f029c9-d743-4d60-9f2c-e74bdec1ab07" providerId="ADAL" clId="{6F2F8AAA-B1AE-4DAF-A659-2AF59A7FA8DA}" dt="2023-03-23T01:38:47.951" v="1411" actId="208"/>
          <ac:cxnSpMkLst>
            <pc:docMk/>
            <pc:sldMk cId="4041022850" sldId="309"/>
            <ac:cxnSpMk id="14" creationId="{00000000-0000-0000-0000-000000000000}"/>
          </ac:cxnSpMkLst>
        </pc:cxnChg>
      </pc:sldChg>
      <pc:sldChg chg="addSp delSp modSp add mod modAnim">
        <pc:chgData name="TAN Mei Yi [Harrisdale Senior High School]" userId="f9f029c9-d743-4d60-9f2c-e74bdec1ab07" providerId="ADAL" clId="{6F2F8AAA-B1AE-4DAF-A659-2AF59A7FA8DA}" dt="2023-03-23T01:54:45.515" v="1584" actId="20577"/>
        <pc:sldMkLst>
          <pc:docMk/>
          <pc:sldMk cId="591745041" sldId="310"/>
        </pc:sldMkLst>
        <pc:spChg chg="add mod">
          <ac:chgData name="TAN Mei Yi [Harrisdale Senior High School]" userId="f9f029c9-d743-4d60-9f2c-e74bdec1ab07" providerId="ADAL" clId="{6F2F8AAA-B1AE-4DAF-A659-2AF59A7FA8DA}" dt="2023-03-23T01:09:42.184" v="212"/>
          <ac:spMkLst>
            <pc:docMk/>
            <pc:sldMk cId="591745041" sldId="310"/>
            <ac:spMk id="2" creationId="{8A8F5AD2-8164-6414-96F4-299405C73CA3}"/>
          </ac:spMkLst>
        </pc:spChg>
        <pc:spChg chg="mod">
          <ac:chgData name="TAN Mei Yi [Harrisdale Senior High School]" userId="f9f029c9-d743-4d60-9f2c-e74bdec1ab07" providerId="ADAL" clId="{6F2F8AAA-B1AE-4DAF-A659-2AF59A7FA8DA}" dt="2023-03-23T01:54:45.515" v="1584" actId="20577"/>
          <ac:spMkLst>
            <pc:docMk/>
            <pc:sldMk cId="591745041" sldId="310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6F2F8AAA-B1AE-4DAF-A659-2AF59A7FA8DA}" dt="2023-03-23T01:09:41.065" v="211" actId="478"/>
          <ac:spMkLst>
            <pc:docMk/>
            <pc:sldMk cId="591745041" sldId="310"/>
            <ac:spMk id="15" creationId="{2D937339-2154-4C4D-98A2-41F80670C525}"/>
          </ac:spMkLst>
        </pc:spChg>
        <pc:picChg chg="add mod">
          <ac:chgData name="TAN Mei Yi [Harrisdale Senior High School]" userId="f9f029c9-d743-4d60-9f2c-e74bdec1ab07" providerId="ADAL" clId="{6F2F8AAA-B1AE-4DAF-A659-2AF59A7FA8DA}" dt="2023-03-23T01:40:24.500" v="1429" actId="1076"/>
          <ac:picMkLst>
            <pc:docMk/>
            <pc:sldMk cId="591745041" sldId="310"/>
            <ac:picMk id="4" creationId="{402DF56B-C466-17FD-F87E-29B53673AAAA}"/>
          </ac:picMkLst>
        </pc:picChg>
      </pc:sldChg>
      <pc:sldChg chg="addSp delSp modSp add mod delAnim modAnim">
        <pc:chgData name="TAN Mei Yi [Harrisdale Senior High School]" userId="f9f029c9-d743-4d60-9f2c-e74bdec1ab07" providerId="ADAL" clId="{6F2F8AAA-B1AE-4DAF-A659-2AF59A7FA8DA}" dt="2023-03-27T05:03:35.706" v="1780"/>
        <pc:sldMkLst>
          <pc:docMk/>
          <pc:sldMk cId="60038214" sldId="311"/>
        </pc:sldMkLst>
        <pc:spChg chg="mod">
          <ac:chgData name="TAN Mei Yi [Harrisdale Senior High School]" userId="f9f029c9-d743-4d60-9f2c-e74bdec1ab07" providerId="ADAL" clId="{6F2F8AAA-B1AE-4DAF-A659-2AF59A7FA8DA}" dt="2023-03-23T01:58:35.008" v="1763" actId="5793"/>
          <ac:spMkLst>
            <pc:docMk/>
            <pc:sldMk cId="60038214" sldId="311"/>
            <ac:spMk id="3" creationId="{00000000-0000-0000-0000-000000000000}"/>
          </ac:spMkLst>
        </pc:spChg>
        <pc:picChg chg="del">
          <ac:chgData name="TAN Mei Yi [Harrisdale Senior High School]" userId="f9f029c9-d743-4d60-9f2c-e74bdec1ab07" providerId="ADAL" clId="{6F2F8AAA-B1AE-4DAF-A659-2AF59A7FA8DA}" dt="2023-03-23T01:52:58.099" v="1541" actId="478"/>
          <ac:picMkLst>
            <pc:docMk/>
            <pc:sldMk cId="60038214" sldId="311"/>
            <ac:picMk id="4" creationId="{9BD78ABF-CD91-1E7F-7728-4775F1051FE1}"/>
          </ac:picMkLst>
        </pc:picChg>
        <pc:picChg chg="add del mod">
          <ac:chgData name="TAN Mei Yi [Harrisdale Senior High School]" userId="f9f029c9-d743-4d60-9f2c-e74bdec1ab07" providerId="ADAL" clId="{6F2F8AAA-B1AE-4DAF-A659-2AF59A7FA8DA}" dt="2023-03-27T05:02:04.538" v="1775" actId="478"/>
          <ac:picMkLst>
            <pc:docMk/>
            <pc:sldMk cId="60038214" sldId="311"/>
            <ac:picMk id="4" creationId="{E9449A13-2AB7-4E94-E7D2-AF0AAD5187C4}"/>
          </ac:picMkLst>
        </pc:picChg>
        <pc:picChg chg="add mod">
          <ac:chgData name="TAN Mei Yi [Harrisdale Senior High School]" userId="f9f029c9-d743-4d60-9f2c-e74bdec1ab07" providerId="ADAL" clId="{6F2F8AAA-B1AE-4DAF-A659-2AF59A7FA8DA}" dt="2023-03-27T05:03:23.835" v="1778" actId="14100"/>
          <ac:picMkLst>
            <pc:docMk/>
            <pc:sldMk cId="60038214" sldId="311"/>
            <ac:picMk id="5" creationId="{5157B384-7DF8-71F8-AECF-FA3EE35E623F}"/>
          </ac:picMkLst>
        </pc:picChg>
      </pc:sldChg>
      <pc:sldChg chg="addSp delSp modSp add del mod">
        <pc:chgData name="TAN Mei Yi [Harrisdale Senior High School]" userId="f9f029c9-d743-4d60-9f2c-e74bdec1ab07" providerId="ADAL" clId="{6F2F8AAA-B1AE-4DAF-A659-2AF59A7FA8DA}" dt="2023-03-23T01:50:37.875" v="1458" actId="47"/>
        <pc:sldMkLst>
          <pc:docMk/>
          <pc:sldMk cId="176469213" sldId="311"/>
        </pc:sldMkLst>
        <pc:spChg chg="add mod">
          <ac:chgData name="TAN Mei Yi [Harrisdale Senior High School]" userId="f9f029c9-d743-4d60-9f2c-e74bdec1ab07" providerId="ADAL" clId="{6F2F8AAA-B1AE-4DAF-A659-2AF59A7FA8DA}" dt="2023-03-23T00:23:23.547" v="184"/>
          <ac:spMkLst>
            <pc:docMk/>
            <pc:sldMk cId="176469213" sldId="311"/>
            <ac:spMk id="2" creationId="{F6F69DF6-A716-E951-D41C-16CB08E1FA95}"/>
          </ac:spMkLst>
        </pc:spChg>
        <pc:spChg chg="del">
          <ac:chgData name="TAN Mei Yi [Harrisdale Senior High School]" userId="f9f029c9-d743-4d60-9f2c-e74bdec1ab07" providerId="ADAL" clId="{6F2F8AAA-B1AE-4DAF-A659-2AF59A7FA8DA}" dt="2023-03-23T00:23:23.284" v="183" actId="478"/>
          <ac:spMkLst>
            <pc:docMk/>
            <pc:sldMk cId="176469213" sldId="311"/>
            <ac:spMk id="4" creationId="{FB16AC73-64A1-4CD9-AA61-87BD59746B4D}"/>
          </ac:spMkLst>
        </pc:spChg>
      </pc:sldChg>
      <pc:sldChg chg="addSp delSp modSp add del mod">
        <pc:chgData name="TAN Mei Yi [Harrisdale Senior High School]" userId="f9f029c9-d743-4d60-9f2c-e74bdec1ab07" providerId="ADAL" clId="{6F2F8AAA-B1AE-4DAF-A659-2AF59A7FA8DA}" dt="2023-03-23T01:50:39.586" v="1460" actId="47"/>
        <pc:sldMkLst>
          <pc:docMk/>
          <pc:sldMk cId="224559464" sldId="312"/>
        </pc:sldMkLst>
        <pc:spChg chg="add mod">
          <ac:chgData name="TAN Mei Yi [Harrisdale Senior High School]" userId="f9f029c9-d743-4d60-9f2c-e74bdec1ab07" providerId="ADAL" clId="{6F2F8AAA-B1AE-4DAF-A659-2AF59A7FA8DA}" dt="2023-03-23T00:22:25.987" v="173"/>
          <ac:spMkLst>
            <pc:docMk/>
            <pc:sldMk cId="224559464" sldId="312"/>
            <ac:spMk id="2" creationId="{224AC5C2-4265-8C5E-C585-08C7C9963093}"/>
          </ac:spMkLst>
        </pc:spChg>
        <pc:spChg chg="del mod">
          <ac:chgData name="TAN Mei Yi [Harrisdale Senior High School]" userId="f9f029c9-d743-4d60-9f2c-e74bdec1ab07" providerId="ADAL" clId="{6F2F8AAA-B1AE-4DAF-A659-2AF59A7FA8DA}" dt="2023-03-23T00:22:32.261" v="174" actId="478"/>
          <ac:spMkLst>
            <pc:docMk/>
            <pc:sldMk cId="224559464" sldId="312"/>
            <ac:spMk id="4" creationId="{087A652B-87AE-44AC-9127-17BDD4DB5CE1}"/>
          </ac:spMkLst>
        </pc:spChg>
      </pc:sldChg>
      <pc:sldChg chg="addSp delSp modSp add del mod">
        <pc:chgData name="TAN Mei Yi [Harrisdale Senior High School]" userId="f9f029c9-d743-4d60-9f2c-e74bdec1ab07" providerId="ADAL" clId="{6F2F8AAA-B1AE-4DAF-A659-2AF59A7FA8DA}" dt="2023-03-23T01:50:40.654" v="1461" actId="47"/>
        <pc:sldMkLst>
          <pc:docMk/>
          <pc:sldMk cId="3601221498" sldId="313"/>
        </pc:sldMkLst>
        <pc:spChg chg="add mod">
          <ac:chgData name="TAN Mei Yi [Harrisdale Senior High School]" userId="f9f029c9-d743-4d60-9f2c-e74bdec1ab07" providerId="ADAL" clId="{6F2F8AAA-B1AE-4DAF-A659-2AF59A7FA8DA}" dt="2023-03-23T00:22:35.832" v="176"/>
          <ac:spMkLst>
            <pc:docMk/>
            <pc:sldMk cId="3601221498" sldId="313"/>
            <ac:spMk id="2" creationId="{AC92FA2A-B80B-391D-19DE-40BF49442660}"/>
          </ac:spMkLst>
        </pc:spChg>
        <pc:spChg chg="del">
          <ac:chgData name="TAN Mei Yi [Harrisdale Senior High School]" userId="f9f029c9-d743-4d60-9f2c-e74bdec1ab07" providerId="ADAL" clId="{6F2F8AAA-B1AE-4DAF-A659-2AF59A7FA8DA}" dt="2023-03-23T00:22:35.624" v="175" actId="478"/>
          <ac:spMkLst>
            <pc:docMk/>
            <pc:sldMk cId="3601221498" sldId="313"/>
            <ac:spMk id="4" creationId="{087A652B-87AE-44AC-9127-17BDD4DB5CE1}"/>
          </ac:spMkLst>
        </pc:spChg>
      </pc:sldChg>
      <pc:sldChg chg="modSp add del modAnim">
        <pc:chgData name="TAN Mei Yi [Harrisdale Senior High School]" userId="f9f029c9-d743-4d60-9f2c-e74bdec1ab07" providerId="ADAL" clId="{6F2F8AAA-B1AE-4DAF-A659-2AF59A7FA8DA}" dt="2023-03-23T01:29:51.398" v="685" actId="47"/>
        <pc:sldMkLst>
          <pc:docMk/>
          <pc:sldMk cId="1988727048" sldId="314"/>
        </pc:sldMkLst>
        <pc:spChg chg="mod">
          <ac:chgData name="TAN Mei Yi [Harrisdale Senior High School]" userId="f9f029c9-d743-4d60-9f2c-e74bdec1ab07" providerId="ADAL" clId="{6F2F8AAA-B1AE-4DAF-A659-2AF59A7FA8DA}" dt="2023-03-23T01:22:23.436" v="684" actId="20577"/>
          <ac:spMkLst>
            <pc:docMk/>
            <pc:sldMk cId="1988727048" sldId="314"/>
            <ac:spMk id="3" creationId="{23909C2E-C777-42C9-BBBA-294F95EEBE20}"/>
          </ac:spMkLst>
        </pc:spChg>
      </pc:sldChg>
    </pc:docChg>
  </pc:docChgLst>
  <pc:docChgLst>
    <pc:chgData name="TAN Mei Yi [Harrisdale Senior High School]" userId="f9f029c9-d743-4d60-9f2c-e74bdec1ab07" providerId="ADAL" clId="{BE748641-BAA5-4CB8-8601-C052C5788043}"/>
    <pc:docChg chg="undo custSel addSld delSld modSld sldOrd">
      <pc:chgData name="TAN Mei Yi [Harrisdale Senior High School]" userId="f9f029c9-d743-4d60-9f2c-e74bdec1ab07" providerId="ADAL" clId="{BE748641-BAA5-4CB8-8601-C052C5788043}" dt="2023-03-03T07:03:59.411" v="2017" actId="478"/>
      <pc:docMkLst>
        <pc:docMk/>
      </pc:docMkLst>
      <pc:sldChg chg="del">
        <pc:chgData name="TAN Mei Yi [Harrisdale Senior High School]" userId="f9f029c9-d743-4d60-9f2c-e74bdec1ab07" providerId="ADAL" clId="{BE748641-BAA5-4CB8-8601-C052C5788043}" dt="2023-03-03T05:19:45.108" v="556" actId="47"/>
        <pc:sldMkLst>
          <pc:docMk/>
          <pc:sldMk cId="498437388" sldId="257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6:20:48.343" v="781"/>
        <pc:sldMkLst>
          <pc:docMk/>
          <pc:sldMk cId="2683791084" sldId="257"/>
        </pc:sldMkLst>
        <pc:spChg chg="mod">
          <ac:chgData name="TAN Mei Yi [Harrisdale Senior High School]" userId="f9f029c9-d743-4d60-9f2c-e74bdec1ab07" providerId="ADAL" clId="{BE748641-BAA5-4CB8-8601-C052C5788043}" dt="2023-03-03T06:17:28.521" v="688" actId="207"/>
          <ac:spMkLst>
            <pc:docMk/>
            <pc:sldMk cId="2683791084" sldId="257"/>
            <ac:spMk id="4" creationId="{31D30712-712B-4F92-85E7-51B41F00BB14}"/>
          </ac:spMkLst>
        </pc:spChg>
        <pc:spChg chg="mod">
          <ac:chgData name="TAN Mei Yi [Harrisdale Senior High School]" userId="f9f029c9-d743-4d60-9f2c-e74bdec1ab07" providerId="ADAL" clId="{BE748641-BAA5-4CB8-8601-C052C5788043}" dt="2023-03-03T06:20:37.927" v="779" actId="20577"/>
          <ac:spMkLst>
            <pc:docMk/>
            <pc:sldMk cId="2683791084" sldId="257"/>
            <ac:spMk id="5" creationId="{A4EE16BA-D5F8-4249-A953-D8329C1F6C5E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34:25.593" v="623" actId="47"/>
        <pc:sldMkLst>
          <pc:docMk/>
          <pc:sldMk cId="1287056237" sldId="258"/>
        </pc:sldMkLst>
      </pc:sldChg>
      <pc:sldChg chg="del">
        <pc:chgData name="TAN Mei Yi [Harrisdale Senior High School]" userId="f9f029c9-d743-4d60-9f2c-e74bdec1ab07" providerId="ADAL" clId="{BE748641-BAA5-4CB8-8601-C052C5788043}" dt="2023-03-03T05:34:25.593" v="623" actId="47"/>
        <pc:sldMkLst>
          <pc:docMk/>
          <pc:sldMk cId="2596987110" sldId="259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6:22:32.542" v="876"/>
        <pc:sldMkLst>
          <pc:docMk/>
          <pc:sldMk cId="3019389779" sldId="260"/>
        </pc:sldMkLst>
        <pc:spChg chg="mod">
          <ac:chgData name="TAN Mei Yi [Harrisdale Senior High School]" userId="f9f029c9-d743-4d60-9f2c-e74bdec1ab07" providerId="ADAL" clId="{BE748641-BAA5-4CB8-8601-C052C5788043}" dt="2023-03-03T05:38:22.273" v="680" actId="207"/>
          <ac:spMkLst>
            <pc:docMk/>
            <pc:sldMk cId="3019389779" sldId="260"/>
            <ac:spMk id="2" creationId="{011ADC07-7E03-4442-92D0-B985FB5A546F}"/>
          </ac:spMkLst>
        </pc:spChg>
        <pc:spChg chg="mod">
          <ac:chgData name="TAN Mei Yi [Harrisdale Senior High School]" userId="f9f029c9-d743-4d60-9f2c-e74bdec1ab07" providerId="ADAL" clId="{BE748641-BAA5-4CB8-8601-C052C5788043}" dt="2023-03-03T05:36:52.483" v="676" actId="207"/>
          <ac:spMkLst>
            <pc:docMk/>
            <pc:sldMk cId="3019389779" sldId="260"/>
            <ac:spMk id="4" creationId="{31D30712-712B-4F92-85E7-51B41F00BB14}"/>
          </ac:spMkLst>
        </pc:spChg>
        <pc:spChg chg="mod">
          <ac:chgData name="TAN Mei Yi [Harrisdale Senior High School]" userId="f9f029c9-d743-4d60-9f2c-e74bdec1ab07" providerId="ADAL" clId="{BE748641-BAA5-4CB8-8601-C052C5788043}" dt="2023-03-03T06:21:58.660" v="872" actId="113"/>
          <ac:spMkLst>
            <pc:docMk/>
            <pc:sldMk cId="3019389779" sldId="260"/>
            <ac:spMk id="5" creationId="{A4EE16BA-D5F8-4249-A953-D8329C1F6C5E}"/>
          </ac:spMkLst>
        </pc:sp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6:57:14.350" v="1803" actId="208"/>
        <pc:sldMkLst>
          <pc:docMk/>
          <pc:sldMk cId="4102982934" sldId="261"/>
        </pc:sldMkLst>
        <pc:spChg chg="add mod">
          <ac:chgData name="TAN Mei Yi [Harrisdale Senior High School]" userId="f9f029c9-d743-4d60-9f2c-e74bdec1ab07" providerId="ADAL" clId="{BE748641-BAA5-4CB8-8601-C052C5788043}" dt="2023-03-03T06:22:58.497" v="878"/>
          <ac:spMkLst>
            <pc:docMk/>
            <pc:sldMk cId="4102982934" sldId="261"/>
            <ac:spMk id="2" creationId="{A592BBB8-D7DA-F8E7-37CD-C2975CFCD701}"/>
          </ac:spMkLst>
        </pc:spChg>
        <pc:spChg chg="del">
          <ac:chgData name="TAN Mei Yi [Harrisdale Senior High School]" userId="f9f029c9-d743-4d60-9f2c-e74bdec1ab07" providerId="ADAL" clId="{BE748641-BAA5-4CB8-8601-C052C5788043}" dt="2023-03-03T06:22:57.884" v="877" actId="478"/>
          <ac:spMkLst>
            <pc:docMk/>
            <pc:sldMk cId="4102982934" sldId="261"/>
            <ac:spMk id="4" creationId="{6A67D272-4638-433F-A8A5-0A6E4F813415}"/>
          </ac:spMkLst>
        </pc:spChg>
        <pc:spChg chg="mod">
          <ac:chgData name="TAN Mei Yi [Harrisdale Senior High School]" userId="f9f029c9-d743-4d60-9f2c-e74bdec1ab07" providerId="ADAL" clId="{BE748641-BAA5-4CB8-8601-C052C5788043}" dt="2023-03-03T06:53:45.308" v="1680" actId="20577"/>
          <ac:spMkLst>
            <pc:docMk/>
            <pc:sldMk cId="4102982934" sldId="261"/>
            <ac:spMk id="5" creationId="{1154E4D5-B37F-4F3B-B0F6-FD4FE3A7534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11.305" v="1700" actId="20577"/>
          <ac:spMkLst>
            <pc:docMk/>
            <pc:sldMk cId="4102982934" sldId="261"/>
            <ac:spMk id="6" creationId="{EC1F42E5-5EDA-6B39-F1C1-1756BAE665B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28.195" v="1710" actId="20577"/>
          <ac:spMkLst>
            <pc:docMk/>
            <pc:sldMk cId="4102982934" sldId="261"/>
            <ac:spMk id="8" creationId="{FDA6258B-43A7-CB54-90C1-33A016C700BB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4:32.109" v="1715" actId="20577"/>
          <ac:spMkLst>
            <pc:docMk/>
            <pc:sldMk cId="4102982934" sldId="261"/>
            <ac:spMk id="9" creationId="{24E9F92C-0DEC-9181-1286-453FC1757E4F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0" creationId="{3C0A84C8-9E87-A4ED-ADCF-6E13E1459A91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1" creationId="{3A0D3ED7-8616-EEA6-ADD1-41600BF25A4B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2" creationId="{271A1215-195F-CD48-FDE2-3478A6C7E2D8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49.428" v="1716" actId="478"/>
          <ac:spMkLst>
            <pc:docMk/>
            <pc:sldMk cId="4102982934" sldId="261"/>
            <ac:spMk id="13" creationId="{E206D80D-B313-D04A-6C7C-DA47105B32D3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4" creationId="{468CCFC3-4CEC-A61F-49DA-289E31A4D82C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5" creationId="{68D1D9DB-146F-1972-18CC-584056DD1CCA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4:53.551" v="1718" actId="478"/>
          <ac:spMkLst>
            <pc:docMk/>
            <pc:sldMk cId="4102982934" sldId="261"/>
            <ac:spMk id="16" creationId="{70091E4A-41BF-1BFF-0874-BD47D6AE42E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11.945" v="1730" actId="6549"/>
          <ac:spMkLst>
            <pc:docMk/>
            <pc:sldMk cId="4102982934" sldId="261"/>
            <ac:spMk id="19" creationId="{6D7E9BBE-C91A-CA09-A361-4DC337B3B45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19.066" v="1735" actId="20577"/>
          <ac:spMkLst>
            <pc:docMk/>
            <pc:sldMk cId="4102982934" sldId="261"/>
            <ac:spMk id="20" creationId="{F86DFC78-36DB-23D9-F086-4334A3F9EE7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29.529" v="1740" actId="1076"/>
          <ac:spMkLst>
            <pc:docMk/>
            <pc:sldMk cId="4102982934" sldId="261"/>
            <ac:spMk id="21" creationId="{060C941B-1619-AB79-369A-0BD7C3100C26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5:29.930" v="1741"/>
          <ac:spMkLst>
            <pc:docMk/>
            <pc:sldMk cId="4102982934" sldId="261"/>
            <ac:spMk id="22" creationId="{5F2DE378-23D3-BCA4-8C9E-274A57C5C6C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5:41.247" v="1765" actId="1076"/>
          <ac:spMkLst>
            <pc:docMk/>
            <pc:sldMk cId="4102982934" sldId="261"/>
            <ac:spMk id="23" creationId="{43DFA4B6-0405-04DE-1C8C-54542F58C2A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6:26.111" v="1780" actId="1076"/>
          <ac:spMkLst>
            <pc:docMk/>
            <pc:sldMk cId="4102982934" sldId="261"/>
            <ac:spMk id="24" creationId="{C5711A5E-C7F3-4AEF-3548-A10C5BC25D6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7:14.350" v="1803" actId="208"/>
          <ac:spMkLst>
            <pc:docMk/>
            <pc:sldMk cId="4102982934" sldId="261"/>
            <ac:spMk id="25" creationId="{191C3613-1DE3-5D30-C567-36DC5296B021}"/>
          </ac:spMkLst>
        </pc:spChg>
        <pc:picChg chg="add del mod">
          <ac:chgData name="TAN Mei Yi [Harrisdale Senior High School]" userId="f9f029c9-d743-4d60-9f2c-e74bdec1ab07" providerId="ADAL" clId="{BE748641-BAA5-4CB8-8601-C052C5788043}" dt="2023-03-03T06:56:45.681" v="1787" actId="478"/>
          <ac:picMkLst>
            <pc:docMk/>
            <pc:sldMk cId="4102982934" sldId="261"/>
            <ac:picMk id="18" creationId="{3ECBBA9F-4431-C74C-5582-62FA0BA35D46}"/>
          </ac:picMkLst>
        </pc:picChg>
      </pc:sldChg>
      <pc:sldChg chg="add del">
        <pc:chgData name="TAN Mei Yi [Harrisdale Senior High School]" userId="f9f029c9-d743-4d60-9f2c-e74bdec1ab07" providerId="ADAL" clId="{BE748641-BAA5-4CB8-8601-C052C5788043}" dt="2023-03-03T06:25:22.891" v="949" actId="47"/>
        <pc:sldMkLst>
          <pc:docMk/>
          <pc:sldMk cId="506509586" sldId="262"/>
        </pc:sldMkLst>
      </pc:sldChg>
      <pc:sldChg chg="addSp modSp add del mod modAnim">
        <pc:chgData name="TAN Mei Yi [Harrisdale Senior High School]" userId="f9f029c9-d743-4d60-9f2c-e74bdec1ab07" providerId="ADAL" clId="{BE748641-BAA5-4CB8-8601-C052C5788043}" dt="2023-03-03T05:22:48.364" v="612" actId="47"/>
        <pc:sldMkLst>
          <pc:docMk/>
          <pc:sldMk cId="2762199914" sldId="263"/>
        </pc:sldMkLst>
        <pc:spChg chg="add mod">
          <ac:chgData name="TAN Mei Yi [Harrisdale Senior High School]" userId="f9f029c9-d743-4d60-9f2c-e74bdec1ab07" providerId="ADAL" clId="{BE748641-BAA5-4CB8-8601-C052C5788043}" dt="2023-03-03T05:20:50.938" v="591" actId="1076"/>
          <ac:spMkLst>
            <pc:docMk/>
            <pc:sldMk cId="2762199914" sldId="263"/>
            <ac:spMk id="3" creationId="{7E8C084C-9460-2926-8E40-8993BA996B6C}"/>
          </ac:spMkLst>
        </pc:spChg>
        <pc:spChg chg="mod">
          <ac:chgData name="TAN Mei Yi [Harrisdale Senior High School]" userId="f9f029c9-d743-4d60-9f2c-e74bdec1ab07" providerId="ADAL" clId="{BE748641-BAA5-4CB8-8601-C052C5788043}" dt="2023-03-03T05:20:01.412" v="576" actId="20577"/>
          <ac:spMkLst>
            <pc:docMk/>
            <pc:sldMk cId="2762199914" sldId="263"/>
            <ac:spMk id="4" creationId="{034BE949-EDF7-4E0F-AF8E-55EB860A102C}"/>
          </ac:spMkLst>
        </pc:spChg>
        <pc:spChg chg="mod">
          <ac:chgData name="TAN Mei Yi [Harrisdale Senior High School]" userId="f9f029c9-d743-4d60-9f2c-e74bdec1ab07" providerId="ADAL" clId="{BE748641-BAA5-4CB8-8601-C052C5788043}" dt="2023-03-03T05:20:44.896" v="588" actId="404"/>
          <ac:spMkLst>
            <pc:docMk/>
            <pc:sldMk cId="2762199914" sldId="263"/>
            <ac:spMk id="5" creationId="{2F5E7AC3-6291-484A-8EAC-57BC20CE88A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1:11.631" v="601" actId="20577"/>
          <ac:spMkLst>
            <pc:docMk/>
            <pc:sldMk cId="2762199914" sldId="263"/>
            <ac:spMk id="6" creationId="{8C4A6E8A-5637-2ADC-1E3B-ADF305A1744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1:21.573" v="606" actId="1076"/>
          <ac:spMkLst>
            <pc:docMk/>
            <pc:sldMk cId="2762199914" sldId="263"/>
            <ac:spMk id="7" creationId="{35C4202F-F4A2-E6F1-CA70-0976E108571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22:24.070" v="611" actId="1076"/>
          <ac:spMkLst>
            <pc:docMk/>
            <pc:sldMk cId="2762199914" sldId="263"/>
            <ac:spMk id="9" creationId="{80F99C7B-3BBC-B1C0-6C4F-58E507D187F5}"/>
          </ac:spMkLst>
        </pc:spChg>
      </pc:sldChg>
      <pc:sldChg chg="add del">
        <pc:chgData name="TAN Mei Yi [Harrisdale Senior High School]" userId="f9f029c9-d743-4d60-9f2c-e74bdec1ab07" providerId="ADAL" clId="{BE748641-BAA5-4CB8-8601-C052C5788043}" dt="2023-03-03T06:27:17.624" v="998" actId="47"/>
        <pc:sldMkLst>
          <pc:docMk/>
          <pc:sldMk cId="2981033719" sldId="263"/>
        </pc:sldMkLst>
      </pc:sldChg>
      <pc:sldChg chg="add del">
        <pc:chgData name="TAN Mei Yi [Harrisdale Senior High School]" userId="f9f029c9-d743-4d60-9f2c-e74bdec1ab07" providerId="ADAL" clId="{BE748641-BAA5-4CB8-8601-C052C5788043}" dt="2023-03-03T06:28:46.189" v="1034" actId="47"/>
        <pc:sldMkLst>
          <pc:docMk/>
          <pc:sldMk cId="499626216" sldId="264"/>
        </pc:sldMkLst>
      </pc:sldChg>
      <pc:sldChg chg="del">
        <pc:chgData name="TAN Mei Yi [Harrisdale Senior High School]" userId="f9f029c9-d743-4d60-9f2c-e74bdec1ab07" providerId="ADAL" clId="{BE748641-BAA5-4CB8-8601-C052C5788043}" dt="2023-03-03T05:22:16.364" v="609" actId="47"/>
        <pc:sldMkLst>
          <pc:docMk/>
          <pc:sldMk cId="1587665728" sldId="264"/>
        </pc:sldMkLst>
      </pc:sldChg>
      <pc:sldChg chg="modSp add del mod">
        <pc:chgData name="TAN Mei Yi [Harrisdale Senior High School]" userId="f9f029c9-d743-4d60-9f2c-e74bdec1ab07" providerId="ADAL" clId="{BE748641-BAA5-4CB8-8601-C052C5788043}" dt="2023-03-03T05:22:50.410" v="613" actId="47"/>
        <pc:sldMkLst>
          <pc:docMk/>
          <pc:sldMk cId="3017441701" sldId="265"/>
        </pc:sldMkLst>
        <pc:spChg chg="mod">
          <ac:chgData name="TAN Mei Yi [Harrisdale Senior High School]" userId="f9f029c9-d743-4d60-9f2c-e74bdec1ab07" providerId="ADAL" clId="{BE748641-BAA5-4CB8-8601-C052C5788043}" dt="2023-03-03T05:06:36.578" v="277" actId="207"/>
          <ac:spMkLst>
            <pc:docMk/>
            <pc:sldMk cId="3017441701" sldId="265"/>
            <ac:spMk id="4" creationId="{034BE949-EDF7-4E0F-AF8E-55EB860A102C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22:16.364" v="609" actId="47"/>
        <pc:sldMkLst>
          <pc:docMk/>
          <pc:sldMk cId="3795257015" sldId="266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537267911" sldId="267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721086638" sldId="268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27099850" sldId="269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719334996" sldId="271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228451987" sldId="273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414848802" sldId="275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602860433" sldId="276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3789679443" sldId="277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305348402" sldId="278"/>
        </pc:sldMkLst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2421111004" sldId="282"/>
        </pc:sldMkLst>
      </pc:sldChg>
      <pc:sldChg chg="modSp mod">
        <pc:chgData name="TAN Mei Yi [Harrisdale Senior High School]" userId="f9f029c9-d743-4d60-9f2c-e74bdec1ab07" providerId="ADAL" clId="{BE748641-BAA5-4CB8-8601-C052C5788043}" dt="2023-03-03T05:36:12.171" v="671" actId="27636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BE748641-BAA5-4CB8-8601-C052C5788043}" dt="2023-03-03T05:36:12.171" v="671" actId="27636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BE748641-BAA5-4CB8-8601-C052C5788043}" dt="2023-03-03T05:01:36.019" v="257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BE748641-BAA5-4CB8-8601-C052C5788043}" dt="2023-03-03T05:01:36.019" v="257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BE748641-BAA5-4CB8-8601-C052C5788043}" dt="2023-03-03T05:00:51.709" v="234" actId="20577"/>
          <ac:spMkLst>
            <pc:docMk/>
            <pc:sldMk cId="2226349418" sldId="292"/>
            <ac:spMk id="22" creationId="{046BE2BE-401B-43B6-9F59-E6AE635E14BD}"/>
          </ac:spMkLst>
        </pc:spChg>
        <pc:spChg chg="mod">
          <ac:chgData name="TAN Mei Yi [Harrisdale Senior High School]" userId="f9f029c9-d743-4d60-9f2c-e74bdec1ab07" providerId="ADAL" clId="{BE748641-BAA5-4CB8-8601-C052C5788043}" dt="2023-03-03T04:59:48.309" v="156" actId="1076"/>
          <ac:spMkLst>
            <pc:docMk/>
            <pc:sldMk cId="2226349418" sldId="292"/>
            <ac:spMk id="30" creationId="{2ADA7AF8-1FC9-4807-B4FF-6DF092ABA010}"/>
          </ac:spMkLst>
        </pc:spChg>
      </pc:sldChg>
      <pc:sldChg chg="del">
        <pc:chgData name="TAN Mei Yi [Harrisdale Senior High School]" userId="f9f029c9-d743-4d60-9f2c-e74bdec1ab07" providerId="ADAL" clId="{BE748641-BAA5-4CB8-8601-C052C5788043}" dt="2023-03-03T05:22:06.087" v="608" actId="47"/>
        <pc:sldMkLst>
          <pc:docMk/>
          <pc:sldMk cId="1402098820" sldId="293"/>
        </pc:sldMkLst>
      </pc:sldChg>
      <pc:sldChg chg="modSp add mod modAnim">
        <pc:chgData name="TAN Mei Yi [Harrisdale Senior High School]" userId="f9f029c9-d743-4d60-9f2c-e74bdec1ab07" providerId="ADAL" clId="{BE748641-BAA5-4CB8-8601-C052C5788043}" dt="2023-03-03T05:10:51.135" v="290"/>
        <pc:sldMkLst>
          <pc:docMk/>
          <pc:sldMk cId="2306695229" sldId="294"/>
        </pc:sldMkLst>
        <pc:spChg chg="mod">
          <ac:chgData name="TAN Mei Yi [Harrisdale Senior High School]" userId="f9f029c9-d743-4d60-9f2c-e74bdec1ab07" providerId="ADAL" clId="{BE748641-BAA5-4CB8-8601-C052C5788043}" dt="2023-03-03T05:10:40.310" v="288" actId="207"/>
          <ac:spMkLst>
            <pc:docMk/>
            <pc:sldMk cId="2306695229" sldId="294"/>
            <ac:spMk id="4" creationId="{7FED79FC-2CDB-4144-85D8-2AAFAAB54F62}"/>
          </ac:spMkLst>
        </pc:spChg>
        <pc:spChg chg="mod">
          <ac:chgData name="TAN Mei Yi [Harrisdale Senior High School]" userId="f9f029c9-d743-4d60-9f2c-e74bdec1ab07" providerId="ADAL" clId="{BE748641-BAA5-4CB8-8601-C052C5788043}" dt="2023-03-03T05:09:08.990" v="284" actId="207"/>
          <ac:spMkLst>
            <pc:docMk/>
            <pc:sldMk cId="2306695229" sldId="294"/>
            <ac:spMk id="5" creationId="{61B01C9B-9D22-4A64-9604-90EDFF737680}"/>
          </ac:spMkLst>
        </pc:spChg>
      </pc:sldChg>
      <pc:sldChg chg="addSp modSp add mod modAnim">
        <pc:chgData name="TAN Mei Yi [Harrisdale Senior High School]" userId="f9f029c9-d743-4d60-9f2c-e74bdec1ab07" providerId="ADAL" clId="{BE748641-BAA5-4CB8-8601-C052C5788043}" dt="2023-03-03T05:18:12.691" v="554" actId="207"/>
        <pc:sldMkLst>
          <pc:docMk/>
          <pc:sldMk cId="1941661573" sldId="295"/>
        </pc:sldMkLst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2" creationId="{4321536B-C668-1A21-E495-390986A5A864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3" creationId="{DD2FC8A3-2349-992B-F8F4-EF1E6B4793D7}"/>
          </ac:spMkLst>
        </pc:spChg>
        <pc:spChg chg="mod">
          <ac:chgData name="TAN Mei Yi [Harrisdale Senior High School]" userId="f9f029c9-d743-4d60-9f2c-e74bdec1ab07" providerId="ADAL" clId="{BE748641-BAA5-4CB8-8601-C052C5788043}" dt="2023-03-03T05:11:02.735" v="305" actId="20577"/>
          <ac:spMkLst>
            <pc:docMk/>
            <pc:sldMk cId="1941661573" sldId="295"/>
            <ac:spMk id="4" creationId="{473A9B75-77D2-43F3-BC80-5B532B6317BB}"/>
          </ac:spMkLst>
        </pc:spChg>
        <pc:spChg chg="mod">
          <ac:chgData name="TAN Mei Yi [Harrisdale Senior High School]" userId="f9f029c9-d743-4d60-9f2c-e74bdec1ab07" providerId="ADAL" clId="{BE748641-BAA5-4CB8-8601-C052C5788043}" dt="2023-03-03T05:12:46.290" v="347" actId="14100"/>
          <ac:spMkLst>
            <pc:docMk/>
            <pc:sldMk cId="1941661573" sldId="295"/>
            <ac:spMk id="5" creationId="{4A2F2FD7-C7C4-4519-81DC-FB386E3E2427}"/>
          </ac:spMkLst>
        </pc:spChg>
        <pc:spChg chg="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6" creationId="{CA6ED532-339A-4640-9086-94C725EECA0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7" creationId="{DE545977-54A1-3404-5E44-661583C6B90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3:27.841" v="362" actId="207"/>
          <ac:spMkLst>
            <pc:docMk/>
            <pc:sldMk cId="1941661573" sldId="295"/>
            <ac:spMk id="8" creationId="{42F71555-C829-70D0-DC57-EA1EED61977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6:05.243" v="524" actId="208"/>
          <ac:spMkLst>
            <pc:docMk/>
            <pc:sldMk cId="1941661573" sldId="295"/>
            <ac:spMk id="9" creationId="{F2FB7520-1471-F013-9F56-CD069C9E440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7:12.163" v="541" actId="1076"/>
          <ac:spMkLst>
            <pc:docMk/>
            <pc:sldMk cId="1941661573" sldId="295"/>
            <ac:spMk id="10" creationId="{D0857F26-874C-E317-C687-37BC926D04A4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7:33.892" v="547" actId="20577"/>
          <ac:spMkLst>
            <pc:docMk/>
            <pc:sldMk cId="1941661573" sldId="295"/>
            <ac:spMk id="11" creationId="{4DFFCFCF-E58C-D232-BC03-5AC4A4A385F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2" creationId="{CEC5041B-D6CE-7038-B05F-1E7C0EBB757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3" creationId="{2A7CE27F-75A2-ED76-461D-86066867D7A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5:18:12.691" v="554" actId="207"/>
          <ac:spMkLst>
            <pc:docMk/>
            <pc:sldMk cId="1941661573" sldId="295"/>
            <ac:spMk id="14" creationId="{1416E678-6943-FFDC-3B9D-40B919EE4513}"/>
          </ac:spMkLst>
        </pc:spChg>
      </pc:sldChg>
      <pc:sldChg chg="delSp modSp add del mod delAnim">
        <pc:chgData name="TAN Mei Yi [Harrisdale Senior High School]" userId="f9f029c9-d743-4d60-9f2c-e74bdec1ab07" providerId="ADAL" clId="{BE748641-BAA5-4CB8-8601-C052C5788043}" dt="2023-03-03T05:17:16.660" v="542" actId="47"/>
        <pc:sldMkLst>
          <pc:docMk/>
          <pc:sldMk cId="3628839859" sldId="296"/>
        </pc:sldMkLst>
        <pc:spChg chg="mod">
          <ac:chgData name="TAN Mei Yi [Harrisdale Senior High School]" userId="f9f029c9-d743-4d60-9f2c-e74bdec1ab07" providerId="ADAL" clId="{BE748641-BAA5-4CB8-8601-C052C5788043}" dt="2023-03-03T05:07:44.645" v="282" actId="207"/>
          <ac:spMkLst>
            <pc:docMk/>
            <pc:sldMk cId="3628839859" sldId="296"/>
            <ac:spMk id="4" creationId="{473A9B75-77D2-43F3-BC80-5B532B6317BB}"/>
          </ac:spMkLst>
        </pc:spChg>
        <pc:spChg chg="del">
          <ac:chgData name="TAN Mei Yi [Harrisdale Senior High School]" userId="f9f029c9-d743-4d60-9f2c-e74bdec1ab07" providerId="ADAL" clId="{BE748641-BAA5-4CB8-8601-C052C5788043}" dt="2023-03-03T05:13:14.686" v="356" actId="21"/>
          <ac:spMkLst>
            <pc:docMk/>
            <pc:sldMk cId="3628839859" sldId="296"/>
            <ac:spMk id="6" creationId="{D046FD09-4882-4E62-B1F5-C7607FF89FDB}"/>
          </ac:spMkLst>
        </pc:spChg>
        <pc:spChg chg="del">
          <ac:chgData name="TAN Mei Yi [Harrisdale Senior High School]" userId="f9f029c9-d743-4d60-9f2c-e74bdec1ab07" providerId="ADAL" clId="{BE748641-BAA5-4CB8-8601-C052C5788043}" dt="2023-03-03T05:13:14.686" v="356" actId="21"/>
          <ac:spMkLst>
            <pc:docMk/>
            <pc:sldMk cId="3628839859" sldId="296"/>
            <ac:spMk id="7" creationId="{7A0A472D-BFDB-4CFA-AE22-93BF154AD279}"/>
          </ac:spMkLst>
        </pc:spChg>
      </pc:sldChg>
      <pc:sldChg chg="modSp add del mod">
        <pc:chgData name="TAN Mei Yi [Harrisdale Senior High School]" userId="f9f029c9-d743-4d60-9f2c-e74bdec1ab07" providerId="ADAL" clId="{BE748641-BAA5-4CB8-8601-C052C5788043}" dt="2023-03-03T05:19:35.066" v="555" actId="47"/>
        <pc:sldMkLst>
          <pc:docMk/>
          <pc:sldMk cId="642305762" sldId="297"/>
        </pc:sldMkLst>
        <pc:spChg chg="mod">
          <ac:chgData name="TAN Mei Yi [Harrisdale Senior High School]" userId="f9f029c9-d743-4d60-9f2c-e74bdec1ab07" providerId="ADAL" clId="{BE748641-BAA5-4CB8-8601-C052C5788043}" dt="2023-03-03T05:07:39.041" v="281" actId="207"/>
          <ac:spMkLst>
            <pc:docMk/>
            <pc:sldMk cId="642305762" sldId="297"/>
            <ac:spMk id="4" creationId="{473A9B75-77D2-43F3-BC80-5B532B6317BB}"/>
          </ac:spMkLst>
        </pc:spChg>
      </pc:sldChg>
      <pc:sldChg chg="addSp delSp modSp add mod modAnim">
        <pc:chgData name="TAN Mei Yi [Harrisdale Senior High School]" userId="f9f029c9-d743-4d60-9f2c-e74bdec1ab07" providerId="ADAL" clId="{BE748641-BAA5-4CB8-8601-C052C5788043}" dt="2023-03-03T05:23:18.784" v="616" actId="164"/>
        <pc:sldMkLst>
          <pc:docMk/>
          <pc:sldMk cId="979343826" sldId="298"/>
        </pc:sldMkLst>
        <pc:spChg chg="add mod">
          <ac:chgData name="TAN Mei Yi [Harrisdale Senior High School]" userId="f9f029c9-d743-4d60-9f2c-e74bdec1ab07" providerId="ADAL" clId="{BE748641-BAA5-4CB8-8601-C052C5788043}" dt="2023-03-03T05:19:49.489" v="558"/>
          <ac:spMkLst>
            <pc:docMk/>
            <pc:sldMk cId="979343826" sldId="298"/>
            <ac:spMk id="2" creationId="{2D4FD632-3852-245A-9F15-1A41BE00A177}"/>
          </ac:spMkLst>
        </pc:spChg>
        <pc:spChg chg="del mod">
          <ac:chgData name="TAN Mei Yi [Harrisdale Senior High School]" userId="f9f029c9-d743-4d60-9f2c-e74bdec1ab07" providerId="ADAL" clId="{BE748641-BAA5-4CB8-8601-C052C5788043}" dt="2023-03-03T05:19:49.148" v="557" actId="478"/>
          <ac:spMkLst>
            <pc:docMk/>
            <pc:sldMk cId="979343826" sldId="298"/>
            <ac:spMk id="4" creationId="{473A9B75-77D2-43F3-BC80-5B532B6317BB}"/>
          </ac:spMkLst>
        </pc:spChg>
        <pc:grpChg chg="add mod">
          <ac:chgData name="TAN Mei Yi [Harrisdale Senior High School]" userId="f9f029c9-d743-4d60-9f2c-e74bdec1ab07" providerId="ADAL" clId="{BE748641-BAA5-4CB8-8601-C052C5788043}" dt="2023-03-03T05:23:10.796" v="615" actId="1076"/>
          <ac:grpSpMkLst>
            <pc:docMk/>
            <pc:sldMk cId="979343826" sldId="298"/>
            <ac:grpSpMk id="3" creationId="{8BBB19E8-FEEC-1D20-D81B-F6001DD6E804}"/>
          </ac:grpSpMkLst>
        </pc:grpChg>
        <pc:grpChg chg="add 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5" creationId="{D670073D-5EAD-60DA-6546-CE471F0ECC2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8" creationId="{B1C47286-6DC1-4875-BB9E-CA2B2D95501B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3" creationId="{41CDD9F4-B31D-49B4-8C61-A902CDD3B40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4" creationId="{DCE28069-B21F-452E-8021-593B83B6E8A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37" creationId="{08DA28CA-7AC6-4B3E-AA03-645BD1FA2D7D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53" creationId="{39A79553-53C3-4F15-8016-30DB486F6FCA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1" creationId="{3C816DC9-A489-431D-B638-A5442B92A5E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7" creationId="{D0C2F1F3-8B6D-4467-8F13-7107FA06758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68" creationId="{C3BE18B2-1E2A-433B-9376-969A3DC513E7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0" creationId="{E969C9D4-5B50-4FD4-9345-2309298958D9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1" creationId="{1733CD7F-71E9-4CF1-879F-3F46ABFB8D7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3" creationId="{79FC0830-45F8-4DCD-9A9B-10A577DFCEC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94" creationId="{966E6964-CA04-4D01-8369-9FFC4C18AB0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02" creationId="{F7165FDD-9F97-435C-B613-767F9644DDE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11" creationId="{ABEE3CB8-EECB-42E6-9CFE-3487DCAE603A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0" creationId="{5A8BFF12-49A4-494A-8A0B-6F429B700A8E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1" creationId="{140E5A30-F703-4815-AE81-A3BB192660E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29" creationId="{9C88841E-CBFF-4D7F-83C8-33A43EAFF1D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43" creationId="{BE3E1E83-81E6-46C7-B8F0-18C962AF0D8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44" creationId="{ADFDB8E0-FF23-4C0E-8F2F-EF4D5D13CF4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51" creationId="{DB9759C8-7244-4B29-88FA-1796D1C17F20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52" creationId="{DDC9DDD1-399A-4496-87E1-C05227843EA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63" creationId="{FF2392FC-763C-421E-A521-72D472E3325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7" creationId="{34563134-3BE5-4DC9-AD8E-7E859C620D5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8" creationId="{39D40BC5-9D52-4D8C-8E84-74FC6B7CF1AD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79" creationId="{D2FE821C-98C4-46C1-8E37-D100E4A3020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180" creationId="{FB3398B4-6B79-4615-A3C4-BB65238D7AC8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2" creationId="{8D61830D-68CD-42FD-A621-574922C523EF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3" creationId="{E812928C-C8F5-43EF-B092-74CAEE1C8BD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18.784" v="616" actId="164"/>
          <ac:grpSpMkLst>
            <pc:docMk/>
            <pc:sldMk cId="979343826" sldId="298"/>
            <ac:grpSpMk id="204" creationId="{95E393F2-3E0F-43D4-B7B4-3CC7C122C4C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5" creationId="{A3280D2D-AD81-4945-A2F3-E4696F7E9DDE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6" creationId="{C7AF59D2-D1FC-41C0-AFCA-40387CF0ADD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7" creationId="{BEDAF3E8-9F98-41B0-B94D-C0D4BB594E74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39" creationId="{92C657AF-E5CB-4744-A3F7-E0EB05AC6D51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40" creationId="{8FA2B956-BF13-4FF4-8BE4-44DDF95205CB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41" creationId="{76E5A6CF-9149-4854-A49F-EB26A5B0FC3C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58" creationId="{CA10A93F-ADBD-4B80-8111-559F7BC18A45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59" creationId="{E1E05D01-8673-44A9-9463-2EF992FB6DE6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60" creationId="{79F7BB5D-FA61-4475-925B-1CD99392B6D2}"/>
          </ac:grpSpMkLst>
        </pc:grpChg>
        <pc:grpChg chg="mod">
          <ac:chgData name="TAN Mei Yi [Harrisdale Senior High School]" userId="f9f029c9-d743-4d60-9f2c-e74bdec1ab07" providerId="ADAL" clId="{BE748641-BAA5-4CB8-8601-C052C5788043}" dt="2023-03-03T05:23:06.232" v="614" actId="164"/>
          <ac:grpSpMkLst>
            <pc:docMk/>
            <pc:sldMk cId="979343826" sldId="298"/>
            <ac:grpSpMk id="261" creationId="{EEE4F570-6A51-488D-848C-F31A8D120903}"/>
          </ac:grpSpMkLst>
        </pc:grp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7" creationId="{D0DBB627-3BE2-4699-A7E6-05F575E2E84F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76" creationId="{C3034485-57E5-4C23-AF22-BCD584B76F0F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03" creationId="{F89503EA-CAE7-4ECA-9227-AACF03068EC0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04" creationId="{2EE15E36-0485-44FB-926C-88B68C5DDE6A}"/>
          </ac:inkMkLst>
        </pc:inkChg>
        <pc:inkChg chg="mod">
          <ac:chgData name="TAN Mei Yi [Harrisdale Senior High School]" userId="f9f029c9-d743-4d60-9f2c-e74bdec1ab07" providerId="ADAL" clId="{BE748641-BAA5-4CB8-8601-C052C5788043}" dt="2023-03-03T05:23:18.784" v="616" actId="164"/>
          <ac:inkMkLst>
            <pc:docMk/>
            <pc:sldMk cId="979343826" sldId="298"/>
            <ac:inkMk id="164" creationId="{AB47E7B1-2F8D-4995-A02E-63428BE57CD0}"/>
          </ac:inkMkLst>
        </pc:inkChg>
      </pc:sldChg>
      <pc:sldChg chg="addSp delSp modSp add mod delAnim modAnim">
        <pc:chgData name="TAN Mei Yi [Harrisdale Senior High School]" userId="f9f029c9-d743-4d60-9f2c-e74bdec1ab07" providerId="ADAL" clId="{BE748641-BAA5-4CB8-8601-C052C5788043}" dt="2023-03-03T06:49:30.350" v="1525" actId="478"/>
        <pc:sldMkLst>
          <pc:docMk/>
          <pc:sldMk cId="191237462" sldId="299"/>
        </pc:sldMkLst>
        <pc:spChg chg="del">
          <ac:chgData name="TAN Mei Yi [Harrisdale Senior High School]" userId="f9f029c9-d743-4d60-9f2c-e74bdec1ab07" providerId="ADAL" clId="{BE748641-BAA5-4CB8-8601-C052C5788043}" dt="2023-03-03T06:35:45.592" v="1051" actId="478"/>
          <ac:spMkLst>
            <pc:docMk/>
            <pc:sldMk cId="191237462" sldId="299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35:56.125" v="1054" actId="478"/>
          <ac:spMkLst>
            <pc:docMk/>
            <pc:sldMk cId="191237462" sldId="299"/>
            <ac:spMk id="5" creationId="{1154E4D5-B37F-4F3B-B0F6-FD4FE3A7534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5:46.164" v="1052"/>
          <ac:spMkLst>
            <pc:docMk/>
            <pc:sldMk cId="191237462" sldId="299"/>
            <ac:spMk id="8" creationId="{BFDCF061-FFF3-1C71-003E-AE504F7BC4A1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35:59.162" v="1056" actId="478"/>
          <ac:spMkLst>
            <pc:docMk/>
            <pc:sldMk cId="191237462" sldId="299"/>
            <ac:spMk id="10" creationId="{D7A8DA82-E23D-9641-0812-37B0D4158BE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30.863" v="1380" actId="20577"/>
          <ac:spMkLst>
            <pc:docMk/>
            <pc:sldMk cId="191237462" sldId="299"/>
            <ac:spMk id="11" creationId="{334B7D5A-837A-E048-E0AF-C08228EFFDF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8:20.924" v="1207" actId="1076"/>
          <ac:spMkLst>
            <pc:docMk/>
            <pc:sldMk cId="191237462" sldId="299"/>
            <ac:spMk id="12" creationId="{AC781CDD-5C8E-911A-E477-B7BE95F2A7E4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38:48.657" v="1228" actId="478"/>
          <ac:spMkLst>
            <pc:docMk/>
            <pc:sldMk cId="191237462" sldId="299"/>
            <ac:spMk id="13" creationId="{D686A7D4-EF9C-5181-F756-50625B561C7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01.059" v="1233" actId="1076"/>
          <ac:spMkLst>
            <pc:docMk/>
            <pc:sldMk cId="191237462" sldId="299"/>
            <ac:spMk id="14" creationId="{AF025B58-784C-E75B-FC73-C7EF037C689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48.901" v="1264" actId="1076"/>
          <ac:spMkLst>
            <pc:docMk/>
            <pc:sldMk cId="191237462" sldId="299"/>
            <ac:spMk id="15" creationId="{A47CA0B3-6BAC-2B9F-4FB3-AEF4811AA35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39:44.367" v="1263" actId="1076"/>
          <ac:spMkLst>
            <pc:docMk/>
            <pc:sldMk cId="191237462" sldId="299"/>
            <ac:spMk id="16" creationId="{900D3DE2-3CBC-C265-0AAE-2E1C48ED02D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2:51.891" v="1356" actId="6549"/>
          <ac:spMkLst>
            <pc:docMk/>
            <pc:sldMk cId="191237462" sldId="299"/>
            <ac:spMk id="17" creationId="{9709DC17-CB7B-B9BB-0552-D1DE6463F48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36.342" v="1383" actId="1076"/>
          <ac:spMkLst>
            <pc:docMk/>
            <pc:sldMk cId="191237462" sldId="299"/>
            <ac:spMk id="18" creationId="{F0F73A2C-898B-19DC-32C5-5A2A0F5A7E7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08.201" v="1366" actId="20577"/>
          <ac:spMkLst>
            <pc:docMk/>
            <pc:sldMk cId="191237462" sldId="299"/>
            <ac:spMk id="19" creationId="{B0627067-C337-5A55-851E-9A1BA7E519BF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11.338" v="1368" actId="20577"/>
          <ac:spMkLst>
            <pc:docMk/>
            <pc:sldMk cId="191237462" sldId="299"/>
            <ac:spMk id="20" creationId="{FF2B96DE-B260-C238-285E-658BF08435C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3:16.048" v="1372" actId="20577"/>
          <ac:spMkLst>
            <pc:docMk/>
            <pc:sldMk cId="191237462" sldId="299"/>
            <ac:spMk id="21" creationId="{D8C2749D-1210-F3B8-C284-87D0DF173A7B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4:50.573" v="1435" actId="20577"/>
          <ac:spMkLst>
            <pc:docMk/>
            <pc:sldMk cId="191237462" sldId="299"/>
            <ac:spMk id="22" creationId="{75C13F53-6F9F-4EC2-6C71-49F71E73792A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6:22.501" v="1503" actId="1076"/>
          <ac:spMkLst>
            <pc:docMk/>
            <pc:sldMk cId="191237462" sldId="299"/>
            <ac:spMk id="23" creationId="{E595F394-52A3-A4AC-7142-1A5A115BBEB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6:27.728" v="1504" actId="1076"/>
          <ac:spMkLst>
            <pc:docMk/>
            <pc:sldMk cId="191237462" sldId="299"/>
            <ac:spMk id="24" creationId="{1191AAC0-3EA6-109F-1E96-899484CD4955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8:44.116" v="1512" actId="20577"/>
          <ac:spMkLst>
            <pc:docMk/>
            <pc:sldMk cId="191237462" sldId="299"/>
            <ac:spMk id="25" creationId="{6F29E106-110F-DC52-8427-416E7D63566E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9:25.131" v="1524" actId="14100"/>
          <ac:spMkLst>
            <pc:docMk/>
            <pc:sldMk cId="191237462" sldId="299"/>
            <ac:spMk id="26" creationId="{98D67925-A6D7-E1E4-CB38-036958876288}"/>
          </ac:spMkLst>
        </pc:spChg>
        <pc:picChg chg="add del">
          <ac:chgData name="TAN Mei Yi [Harrisdale Senior High School]" userId="f9f029c9-d743-4d60-9f2c-e74bdec1ab07" providerId="ADAL" clId="{BE748641-BAA5-4CB8-8601-C052C5788043}" dt="2023-03-03T05:34:11.538" v="621" actId="478"/>
          <ac:picMkLst>
            <pc:docMk/>
            <pc:sldMk cId="191237462" sldId="299"/>
            <ac:picMk id="3" creationId="{18D322F7-B267-8227-C2D4-3269FD2DAEE2}"/>
          </ac:picMkLst>
        </pc:picChg>
        <pc:picChg chg="add del mod">
          <ac:chgData name="TAN Mei Yi [Harrisdale Senior High School]" userId="f9f029c9-d743-4d60-9f2c-e74bdec1ab07" providerId="ADAL" clId="{BE748641-BAA5-4CB8-8601-C052C5788043}" dt="2023-03-03T06:49:30.350" v="1525" actId="478"/>
          <ac:picMkLst>
            <pc:docMk/>
            <pc:sldMk cId="191237462" sldId="299"/>
            <ac:picMk id="7" creationId="{25C60861-5B13-2B7C-8CF7-1BD37491BEB6}"/>
          </ac:picMkLst>
        </pc:picChg>
      </pc:sldChg>
      <pc:sldChg chg="modSp add del mod">
        <pc:chgData name="TAN Mei Yi [Harrisdale Senior High School]" userId="f9f029c9-d743-4d60-9f2c-e74bdec1ab07" providerId="ADAL" clId="{BE748641-BAA5-4CB8-8601-C052C5788043}" dt="2023-03-03T05:21:41.723" v="607" actId="47"/>
        <pc:sldMkLst>
          <pc:docMk/>
          <pc:sldMk cId="845327568" sldId="299"/>
        </pc:sldMkLst>
        <pc:spChg chg="mod">
          <ac:chgData name="TAN Mei Yi [Harrisdale Senior High School]" userId="f9f029c9-d743-4d60-9f2c-e74bdec1ab07" providerId="ADAL" clId="{BE748641-BAA5-4CB8-8601-C052C5788043}" dt="2023-03-03T05:07:28.408" v="278" actId="207"/>
          <ac:spMkLst>
            <pc:docMk/>
            <pc:sldMk cId="845327568" sldId="299"/>
            <ac:spMk id="4" creationId="{034BE949-EDF7-4E0F-AF8E-55EB860A102C}"/>
          </ac:spMkLst>
        </pc:sp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7:02:17.043" v="1968" actId="478"/>
        <pc:sldMkLst>
          <pc:docMk/>
          <pc:sldMk cId="2992472590" sldId="300"/>
        </pc:sldMkLst>
        <pc:spChg chg="mod">
          <ac:chgData name="TAN Mei Yi [Harrisdale Senior High School]" userId="f9f029c9-d743-4d60-9f2c-e74bdec1ab07" providerId="ADAL" clId="{BE748641-BAA5-4CB8-8601-C052C5788043}" dt="2023-03-03T06:57:22.529" v="1804" actId="207"/>
          <ac:spMkLst>
            <pc:docMk/>
            <pc:sldMk cId="2992472590" sldId="300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57:25.268" v="1805" actId="478"/>
          <ac:spMkLst>
            <pc:docMk/>
            <pc:sldMk cId="2992472590" sldId="300"/>
            <ac:spMk id="5" creationId="{1154E4D5-B37F-4F3B-B0F6-FD4FE3A75340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57:27.225" v="1806" actId="478"/>
          <ac:spMkLst>
            <pc:docMk/>
            <pc:sldMk cId="2992472590" sldId="300"/>
            <ac:spMk id="6" creationId="{4201EB92-319D-49B8-D3C9-96EDA3ACB71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8:36.937" v="1837" actId="14100"/>
          <ac:spMkLst>
            <pc:docMk/>
            <pc:sldMk cId="2992472590" sldId="300"/>
            <ac:spMk id="7" creationId="{2C1EA5AA-33A5-659C-0EC2-C682C09262B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9:15.505" v="1871" actId="207"/>
          <ac:spMkLst>
            <pc:docMk/>
            <pc:sldMk cId="2992472590" sldId="300"/>
            <ac:spMk id="8" creationId="{82C20E72-45E9-D3BE-CDDD-1E1D93F0E9B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59:35.494" v="1882" actId="20577"/>
          <ac:spMkLst>
            <pc:docMk/>
            <pc:sldMk cId="2992472590" sldId="300"/>
            <ac:spMk id="9" creationId="{7632FEF7-71A6-E3AF-A0D8-F50BE409ED88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0:29.635" v="1924" actId="1076"/>
          <ac:spMkLst>
            <pc:docMk/>
            <pc:sldMk cId="2992472590" sldId="300"/>
            <ac:spMk id="10" creationId="{3F5F7F4B-38D4-BBB1-C088-2AB41CF1E780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1:53.994" v="1960" actId="1076"/>
          <ac:spMkLst>
            <pc:docMk/>
            <pc:sldMk cId="2992472590" sldId="300"/>
            <ac:spMk id="11" creationId="{1B417EAE-F3DE-C4DE-7B35-6BA7E50844E9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1:56.544" v="1961" actId="14100"/>
          <ac:spMkLst>
            <pc:docMk/>
            <pc:sldMk cId="2992472590" sldId="300"/>
            <ac:spMk id="12" creationId="{2E49ACE6-73E3-98A5-8470-4D39B13205C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2:15.140" v="1967" actId="1076"/>
          <ac:spMkLst>
            <pc:docMk/>
            <pc:sldMk cId="2992472590" sldId="300"/>
            <ac:spMk id="13" creationId="{45CCDD36-3A42-8352-6326-0BEDBAC28115}"/>
          </ac:spMkLst>
        </pc:spChg>
        <pc:picChg chg="del mod">
          <ac:chgData name="TAN Mei Yi [Harrisdale Senior High School]" userId="f9f029c9-d743-4d60-9f2c-e74bdec1ab07" providerId="ADAL" clId="{BE748641-BAA5-4CB8-8601-C052C5788043}" dt="2023-03-03T07:02:17.043" v="1968" actId="478"/>
          <ac:picMkLst>
            <pc:docMk/>
            <pc:sldMk cId="2992472590" sldId="300"/>
            <ac:picMk id="3" creationId="{18D322F7-B267-8227-C2D4-3269FD2DAEE2}"/>
          </ac:picMkLst>
        </pc:picChg>
      </pc:sldChg>
      <pc:sldChg chg="addSp delSp modSp add mod delAnim modAnim">
        <pc:chgData name="TAN Mei Yi [Harrisdale Senior High School]" userId="f9f029c9-d743-4d60-9f2c-e74bdec1ab07" providerId="ADAL" clId="{BE748641-BAA5-4CB8-8601-C052C5788043}" dt="2023-03-03T07:03:59.411" v="2017" actId="478"/>
        <pc:sldMkLst>
          <pc:docMk/>
          <pc:sldMk cId="294611452" sldId="301"/>
        </pc:sldMkLst>
        <pc:spChg chg="del">
          <ac:chgData name="TAN Mei Yi [Harrisdale Senior High School]" userId="f9f029c9-d743-4d60-9f2c-e74bdec1ab07" providerId="ADAL" clId="{BE748641-BAA5-4CB8-8601-C052C5788043}" dt="2023-03-03T06:49:50.754" v="1526" actId="478"/>
          <ac:spMkLst>
            <pc:docMk/>
            <pc:sldMk cId="294611452" sldId="301"/>
            <ac:spMk id="4" creationId="{6A67D272-4638-433F-A8A5-0A6E4F813415}"/>
          </ac:spMkLst>
        </pc:spChg>
        <pc:spChg chg="del">
          <ac:chgData name="TAN Mei Yi [Harrisdale Senior High School]" userId="f9f029c9-d743-4d60-9f2c-e74bdec1ab07" providerId="ADAL" clId="{BE748641-BAA5-4CB8-8601-C052C5788043}" dt="2023-03-03T06:49:50.754" v="1526" actId="478"/>
          <ac:spMkLst>
            <pc:docMk/>
            <pc:sldMk cId="294611452" sldId="301"/>
            <ac:spMk id="5" creationId="{1154E4D5-B37F-4F3B-B0F6-FD4FE3A75340}"/>
          </ac:spMkLst>
        </pc:spChg>
        <pc:spChg chg="add del mod">
          <ac:chgData name="TAN Mei Yi [Harrisdale Senior High School]" userId="f9f029c9-d743-4d60-9f2c-e74bdec1ab07" providerId="ADAL" clId="{BE748641-BAA5-4CB8-8601-C052C5788043}" dt="2023-03-03T06:49:53.325" v="1528" actId="478"/>
          <ac:spMkLst>
            <pc:docMk/>
            <pc:sldMk cId="294611452" sldId="301"/>
            <ac:spMk id="8" creationId="{FC1C3B55-B96D-5AC5-BC7E-19162DAB134D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6:49:51.115" v="1527"/>
          <ac:spMkLst>
            <pc:docMk/>
            <pc:sldMk cId="294611452" sldId="301"/>
            <ac:spMk id="9" creationId="{A3D65A8A-522A-CB4C-A3AE-0C0A061055C7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03.120" v="1987" actId="20577"/>
          <ac:spMkLst>
            <pc:docMk/>
            <pc:sldMk cId="294611452" sldId="301"/>
            <ac:spMk id="10" creationId="{E4F93009-1147-798A-4D30-E33ADEDDB701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2:58.530" v="1985" actId="1076"/>
          <ac:spMkLst>
            <pc:docMk/>
            <pc:sldMk cId="294611452" sldId="301"/>
            <ac:spMk id="11" creationId="{1FC39BC6-4EAF-6DA3-59C3-F74508745DBC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21.306" v="1999" actId="1076"/>
          <ac:spMkLst>
            <pc:docMk/>
            <pc:sldMk cId="294611452" sldId="301"/>
            <ac:spMk id="12" creationId="{7933073D-5E24-EAD5-90ED-515CDF02A7E1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27.797" v="2006" actId="20577"/>
          <ac:spMkLst>
            <pc:docMk/>
            <pc:sldMk cId="294611452" sldId="301"/>
            <ac:spMk id="13" creationId="{4AF8C415-2315-0DB9-4A24-A58361A2E4D6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45.617" v="2011" actId="20577"/>
          <ac:spMkLst>
            <pc:docMk/>
            <pc:sldMk cId="294611452" sldId="301"/>
            <ac:spMk id="14" creationId="{C4690283-1947-FAD7-7E19-B8396CE1E8A2}"/>
          </ac:spMkLst>
        </pc:spChg>
        <pc:spChg chg="add mod">
          <ac:chgData name="TAN Mei Yi [Harrisdale Senior High School]" userId="f9f029c9-d743-4d60-9f2c-e74bdec1ab07" providerId="ADAL" clId="{BE748641-BAA5-4CB8-8601-C052C5788043}" dt="2023-03-03T07:03:57.628" v="2016" actId="14100"/>
          <ac:spMkLst>
            <pc:docMk/>
            <pc:sldMk cId="294611452" sldId="301"/>
            <ac:spMk id="15" creationId="{080ABF11-3A59-8702-FCA7-C8CB34C51376}"/>
          </ac:spMkLst>
        </pc:spChg>
        <pc:picChg chg="add del mod">
          <ac:chgData name="TAN Mei Yi [Harrisdale Senior High School]" userId="f9f029c9-d743-4d60-9f2c-e74bdec1ab07" providerId="ADAL" clId="{BE748641-BAA5-4CB8-8601-C052C5788043}" dt="2023-03-03T07:03:59.411" v="2017" actId="478"/>
          <ac:picMkLst>
            <pc:docMk/>
            <pc:sldMk cId="294611452" sldId="301"/>
            <ac:picMk id="3" creationId="{1D8B873D-F891-6F97-FCEA-29CF00C4CAFA}"/>
          </ac:picMkLst>
        </pc:picChg>
        <pc:picChg chg="del">
          <ac:chgData name="TAN Mei Yi [Harrisdale Senior High School]" userId="f9f029c9-d743-4d60-9f2c-e74bdec1ab07" providerId="ADAL" clId="{BE748641-BAA5-4CB8-8601-C052C5788043}" dt="2023-03-03T05:36:29.745" v="673" actId="478"/>
          <ac:picMkLst>
            <pc:docMk/>
            <pc:sldMk cId="294611452" sldId="301"/>
            <ac:picMk id="7" creationId="{25C60861-5B13-2B7C-8CF7-1BD37491BEB6}"/>
          </ac:picMkLst>
        </pc:picChg>
      </pc:sldChg>
      <pc:sldChg chg="addSp delSp modSp add mod ord delAnim modAnim">
        <pc:chgData name="TAN Mei Yi [Harrisdale Senior High School]" userId="f9f029c9-d743-4d60-9f2c-e74bdec1ab07" providerId="ADAL" clId="{BE748641-BAA5-4CB8-8601-C052C5788043}" dt="2023-03-03T06:55:45.431" v="1768"/>
        <pc:sldMkLst>
          <pc:docMk/>
          <pc:sldMk cId="2925934215" sldId="302"/>
        </pc:sldMkLst>
        <pc:picChg chg="add del mod">
          <ac:chgData name="TAN Mei Yi [Harrisdale Senior High School]" userId="f9f029c9-d743-4d60-9f2c-e74bdec1ab07" providerId="ADAL" clId="{BE748641-BAA5-4CB8-8601-C052C5788043}" dt="2023-03-03T06:31:33.446" v="1037" actId="478"/>
          <ac:picMkLst>
            <pc:docMk/>
            <pc:sldMk cId="2925934215" sldId="302"/>
            <ac:picMk id="3" creationId="{CA47C43B-66A1-05E9-E2FD-F144A3B5B73B}"/>
          </ac:picMkLst>
        </pc:picChg>
        <pc:picChg chg="add mod">
          <ac:chgData name="TAN Mei Yi [Harrisdale Senior High School]" userId="f9f029c9-d743-4d60-9f2c-e74bdec1ab07" providerId="ADAL" clId="{BE748641-BAA5-4CB8-8601-C052C5788043}" dt="2023-03-03T06:35:04.546" v="1048" actId="1076"/>
          <ac:picMkLst>
            <pc:docMk/>
            <pc:sldMk cId="2925934215" sldId="302"/>
            <ac:picMk id="4" creationId="{21733EE2-7353-AFD9-BB28-30C538EA3FC6}"/>
          </ac:picMkLst>
        </pc:picChg>
      </pc:sldChg>
      <pc:sldChg chg="add del ord">
        <pc:chgData name="TAN Mei Yi [Harrisdale Senior High School]" userId="f9f029c9-d743-4d60-9f2c-e74bdec1ab07" providerId="ADAL" clId="{BE748641-BAA5-4CB8-8601-C052C5788043}" dt="2023-03-03T06:52:55.069" v="1650" actId="47"/>
        <pc:sldMkLst>
          <pc:docMk/>
          <pc:sldMk cId="2732937407" sldId="303"/>
        </pc:sldMkLst>
      </pc:sldChg>
    </pc:docChg>
  </pc:docChgLst>
  <pc:docChgLst>
    <pc:chgData name="TAN Mei Yi [Harrisdale Senior High School]" userId="f9f029c9-d743-4d60-9f2c-e74bdec1ab07" providerId="ADAL" clId="{EC486DBA-5717-4048-AFE4-2990C473D674}"/>
    <pc:docChg chg="undo custSel addSld delSld modSld sldOrd">
      <pc:chgData name="TAN Mei Yi [Harrisdale Senior High School]" userId="f9f029c9-d743-4d60-9f2c-e74bdec1ab07" providerId="ADAL" clId="{EC486DBA-5717-4048-AFE4-2990C473D674}" dt="2023-03-21T22:59:46.522" v="2405"/>
      <pc:docMkLst>
        <pc:docMk/>
      </pc:docMkLst>
      <pc:sldChg chg="modSp add del mod">
        <pc:chgData name="TAN Mei Yi [Harrisdale Senior High School]" userId="f9f029c9-d743-4d60-9f2c-e74bdec1ab07" providerId="ADAL" clId="{EC486DBA-5717-4048-AFE4-2990C473D674}" dt="2023-03-21T04:33:54.863" v="976" actId="47"/>
        <pc:sldMkLst>
          <pc:docMk/>
          <pc:sldMk cId="857879338" sldId="258"/>
        </pc:sldMkLst>
        <pc:spChg chg="mod">
          <ac:chgData name="TAN Mei Yi [Harrisdale Senior High School]" userId="f9f029c9-d743-4d60-9f2c-e74bdec1ab07" providerId="ADAL" clId="{EC486DBA-5717-4048-AFE4-2990C473D674}" dt="2023-03-21T02:47:13.476" v="217" actId="113"/>
          <ac:spMkLst>
            <pc:docMk/>
            <pc:sldMk cId="857879338" sldId="258"/>
            <ac:spMk id="4" creationId="{5F1EA2FE-0E83-4CD1-8601-1F14B9553255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42.203" v="286" actId="113"/>
          <ac:spMkLst>
            <pc:docMk/>
            <pc:sldMk cId="857879338" sldId="258"/>
            <ac:spMk id="5" creationId="{F1594D03-1B56-45CF-95E0-45E5A38E51E9}"/>
          </ac:spMkLst>
        </pc:spChg>
      </pc:sldChg>
      <pc:sldChg chg="modSp add del mod">
        <pc:chgData name="TAN Mei Yi [Harrisdale Senior High School]" userId="f9f029c9-d743-4d60-9f2c-e74bdec1ab07" providerId="ADAL" clId="{EC486DBA-5717-4048-AFE4-2990C473D674}" dt="2023-03-21T04:33:54.863" v="976" actId="47"/>
        <pc:sldMkLst>
          <pc:docMk/>
          <pc:sldMk cId="1878992383" sldId="259"/>
        </pc:sldMkLst>
        <pc:spChg chg="mod">
          <ac:chgData name="TAN Mei Yi [Harrisdale Senior High School]" userId="f9f029c9-d743-4d60-9f2c-e74bdec1ab07" providerId="ADAL" clId="{EC486DBA-5717-4048-AFE4-2990C473D674}" dt="2023-03-21T02:46:43.911" v="213" actId="208"/>
          <ac:spMkLst>
            <pc:docMk/>
            <pc:sldMk cId="1878992383" sldId="259"/>
            <ac:spMk id="5" creationId="{F6BA34A1-8934-46F8-9DA4-4ADCF44AA800}"/>
          </ac:spMkLst>
        </pc:spChg>
      </pc:sldChg>
      <pc:sldChg chg="modSp add del mod">
        <pc:chgData name="TAN Mei Yi [Harrisdale Senior High School]" userId="f9f029c9-d743-4d60-9f2c-e74bdec1ab07" providerId="ADAL" clId="{EC486DBA-5717-4048-AFE4-2990C473D674}" dt="2023-03-21T04:33:54.863" v="976" actId="47"/>
        <pc:sldMkLst>
          <pc:docMk/>
          <pc:sldMk cId="2769207268" sldId="260"/>
        </pc:sldMkLst>
        <pc:spChg chg="mod">
          <ac:chgData name="TAN Mei Yi [Harrisdale Senior High School]" userId="f9f029c9-d743-4d60-9f2c-e74bdec1ab07" providerId="ADAL" clId="{EC486DBA-5717-4048-AFE4-2990C473D674}" dt="2023-03-21T02:46:49.677" v="215" actId="208"/>
          <ac:spMkLst>
            <pc:docMk/>
            <pc:sldMk cId="2769207268" sldId="260"/>
            <ac:spMk id="5" creationId="{D348877A-2F02-4454-ACF2-75400B6026DA}"/>
          </ac:spMkLst>
        </pc:spChg>
      </pc:sldChg>
      <pc:sldChg chg="addSp delSp modSp add mod modAnim">
        <pc:chgData name="TAN Mei Yi [Harrisdale Senior High School]" userId="f9f029c9-d743-4d60-9f2c-e74bdec1ab07" providerId="ADAL" clId="{EC486DBA-5717-4048-AFE4-2990C473D674}" dt="2023-03-21T04:54:46.925" v="1416" actId="20577"/>
        <pc:sldMkLst>
          <pc:docMk/>
          <pc:sldMk cId="3613507355" sldId="261"/>
        </pc:sldMkLst>
        <pc:spChg chg="add mod">
          <ac:chgData name="TAN Mei Yi [Harrisdale Senior High School]" userId="f9f029c9-d743-4d60-9f2c-e74bdec1ab07" providerId="ADAL" clId="{EC486DBA-5717-4048-AFE4-2990C473D674}" dt="2023-03-21T02:47:55.696" v="224"/>
          <ac:spMkLst>
            <pc:docMk/>
            <pc:sldMk cId="3613507355" sldId="261"/>
            <ac:spMk id="2" creationId="{D3A4EE4E-0A8C-75D9-9B59-F628F5DA6716}"/>
          </ac:spMkLst>
        </pc:spChg>
        <pc:spChg chg="mod">
          <ac:chgData name="TAN Mei Yi [Harrisdale Senior High School]" userId="f9f029c9-d743-4d60-9f2c-e74bdec1ab07" providerId="ADAL" clId="{EC486DBA-5717-4048-AFE4-2990C473D674}" dt="2023-03-21T04:45:31.287" v="1233" actId="14100"/>
          <ac:spMkLst>
            <pc:docMk/>
            <pc:sldMk cId="3613507355" sldId="261"/>
            <ac:spMk id="4" creationId="{24F0FCCC-18BE-4626-A628-761556E71901}"/>
          </ac:spMkLst>
        </pc:spChg>
        <pc:spChg chg="add del">
          <ac:chgData name="TAN Mei Yi [Harrisdale Senior High School]" userId="f9f029c9-d743-4d60-9f2c-e74bdec1ab07" providerId="ADAL" clId="{EC486DBA-5717-4048-AFE4-2990C473D674}" dt="2023-03-21T04:45:38.630" v="1235" actId="22"/>
          <ac:spMkLst>
            <pc:docMk/>
            <pc:sldMk cId="3613507355" sldId="261"/>
            <ac:spMk id="6" creationId="{DED50FE2-7B58-D339-BFC2-0E77B4EE1070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4:53:53.070" v="1363" actId="20577"/>
          <ac:spMkLst>
            <pc:docMk/>
            <pc:sldMk cId="3613507355" sldId="261"/>
            <ac:spMk id="8" creationId="{FB871E63-4066-5E52-C6DD-49E1DE77426E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4:54:46.925" v="1416" actId="20577"/>
          <ac:spMkLst>
            <pc:docMk/>
            <pc:sldMk cId="3613507355" sldId="261"/>
            <ac:spMk id="9" creationId="{11A43D98-42C6-A8A8-B26F-D31184266DBF}"/>
          </ac:spMkLst>
        </pc:spChg>
        <pc:spChg chg="del">
          <ac:chgData name="TAN Mei Yi [Harrisdale Senior High School]" userId="f9f029c9-d743-4d60-9f2c-e74bdec1ab07" providerId="ADAL" clId="{EC486DBA-5717-4048-AFE4-2990C473D674}" dt="2023-03-21T02:47:55.442" v="223" actId="478"/>
          <ac:spMkLst>
            <pc:docMk/>
            <pc:sldMk cId="3613507355" sldId="261"/>
            <ac:spMk id="11" creationId="{AF5C1421-D5F0-4114-ADBF-AB99F070D418}"/>
          </ac:spMkLst>
        </pc:spChg>
        <pc:graphicFrameChg chg="del">
          <ac:chgData name="TAN Mei Yi [Harrisdale Senior High School]" userId="f9f029c9-d743-4d60-9f2c-e74bdec1ab07" providerId="ADAL" clId="{EC486DBA-5717-4048-AFE4-2990C473D674}" dt="2023-03-21T04:45:23.762" v="1229" actId="478"/>
          <ac:graphicFrameMkLst>
            <pc:docMk/>
            <pc:sldMk cId="3613507355" sldId="261"/>
            <ac:graphicFrameMk id="5" creationId="{FD2F9DA5-5934-46CB-9EE3-B03FB0735D9E}"/>
          </ac:graphicFrameMkLst>
        </pc:graphicFrameChg>
        <pc:graphicFrameChg chg="add mod modGraphic">
          <ac:chgData name="TAN Mei Yi [Harrisdale Senior High School]" userId="f9f029c9-d743-4d60-9f2c-e74bdec1ab07" providerId="ADAL" clId="{EC486DBA-5717-4048-AFE4-2990C473D674}" dt="2023-03-21T04:52:24.710" v="1257" actId="1076"/>
          <ac:graphicFrameMkLst>
            <pc:docMk/>
            <pc:sldMk cId="3613507355" sldId="261"/>
            <ac:graphicFrameMk id="7" creationId="{2D51195B-F5CD-693B-8CD1-C5EB3AE5D0F6}"/>
          </ac:graphicFrameMkLst>
        </pc:graphicFrameChg>
      </pc:sldChg>
      <pc:sldChg chg="addSp delSp modSp add mod modAnim">
        <pc:chgData name="TAN Mei Yi [Harrisdale Senior High School]" userId="f9f029c9-d743-4d60-9f2c-e74bdec1ab07" providerId="ADAL" clId="{EC486DBA-5717-4048-AFE4-2990C473D674}" dt="2023-03-21T04:36:09.298" v="987" actId="1076"/>
        <pc:sldMkLst>
          <pc:docMk/>
          <pc:sldMk cId="1712966024" sldId="262"/>
        </pc:sldMkLst>
        <pc:spChg chg="mod">
          <ac:chgData name="TAN Mei Yi [Harrisdale Senior High School]" userId="f9f029c9-d743-4d60-9f2c-e74bdec1ab07" providerId="ADAL" clId="{EC486DBA-5717-4048-AFE4-2990C473D674}" dt="2023-03-21T04:36:09.298" v="987" actId="1076"/>
          <ac:spMkLst>
            <pc:docMk/>
            <pc:sldMk cId="1712966024" sldId="262"/>
            <ac:spMk id="2" creationId="{034B83EF-7145-46A1-A297-F89EDB2EDF63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2:47:17.502" v="220" actId="113"/>
          <ac:spMkLst>
            <pc:docMk/>
            <pc:sldMk cId="1712966024" sldId="262"/>
            <ac:spMk id="3" creationId="{89647CBC-9907-0573-3F2B-90BE75EB7304}"/>
          </ac:spMkLst>
        </pc:spChg>
        <pc:spChg chg="mod">
          <ac:chgData name="TAN Mei Yi [Harrisdale Senior High School]" userId="f9f029c9-d743-4d60-9f2c-e74bdec1ab07" providerId="ADAL" clId="{EC486DBA-5717-4048-AFE4-2990C473D674}" dt="2023-03-21T04:36:01.849" v="986" actId="207"/>
          <ac:spMkLst>
            <pc:docMk/>
            <pc:sldMk cId="1712966024" sldId="262"/>
            <ac:spMk id="4" creationId="{9E76DECC-2E56-4E5C-9633-E08EC6E764FC}"/>
          </ac:spMkLst>
        </pc:spChg>
        <pc:spChg chg="mod">
          <ac:chgData name="TAN Mei Yi [Harrisdale Senior High School]" userId="f9f029c9-d743-4d60-9f2c-e74bdec1ab07" providerId="ADAL" clId="{EC486DBA-5717-4048-AFE4-2990C473D674}" dt="2023-03-21T04:35:16.668" v="979" actId="207"/>
          <ac:spMkLst>
            <pc:docMk/>
            <pc:sldMk cId="1712966024" sldId="262"/>
            <ac:spMk id="6" creationId="{24EB6648-BB1F-4C8F-85C4-4EDD067ACD67}"/>
          </ac:spMkLst>
        </pc:spChg>
        <pc:spChg chg="mod">
          <ac:chgData name="TAN Mei Yi [Harrisdale Senior High School]" userId="f9f029c9-d743-4d60-9f2c-e74bdec1ab07" providerId="ADAL" clId="{EC486DBA-5717-4048-AFE4-2990C473D674}" dt="2023-03-21T04:35:16.668" v="979" actId="207"/>
          <ac:spMkLst>
            <pc:docMk/>
            <pc:sldMk cId="1712966024" sldId="262"/>
            <ac:spMk id="7" creationId="{5BCCB85D-FDCD-4AEA-8399-9BD6993232D7}"/>
          </ac:spMkLst>
        </pc:spChg>
        <pc:spChg chg="mod">
          <ac:chgData name="TAN Mei Yi [Harrisdale Senior High School]" userId="f9f029c9-d743-4d60-9f2c-e74bdec1ab07" providerId="ADAL" clId="{EC486DBA-5717-4048-AFE4-2990C473D674}" dt="2023-03-21T04:35:16.668" v="979" actId="207"/>
          <ac:spMkLst>
            <pc:docMk/>
            <pc:sldMk cId="1712966024" sldId="262"/>
            <ac:spMk id="8" creationId="{104BC84B-B557-4F58-A04B-1E5B31525896}"/>
          </ac:spMkLst>
        </pc:spChg>
        <pc:spChg chg="mod">
          <ac:chgData name="TAN Mei Yi [Harrisdale Senior High School]" userId="f9f029c9-d743-4d60-9f2c-e74bdec1ab07" providerId="ADAL" clId="{EC486DBA-5717-4048-AFE4-2990C473D674}" dt="2023-03-21T04:35:16.668" v="979" actId="207"/>
          <ac:spMkLst>
            <pc:docMk/>
            <pc:sldMk cId="1712966024" sldId="262"/>
            <ac:spMk id="9" creationId="{858F4AEA-3067-4B29-B7A0-C541C384496F}"/>
          </ac:spMkLst>
        </pc:spChg>
        <pc:spChg chg="del">
          <ac:chgData name="TAN Mei Yi [Harrisdale Senior High School]" userId="f9f029c9-d743-4d60-9f2c-e74bdec1ab07" providerId="ADAL" clId="{EC486DBA-5717-4048-AFE4-2990C473D674}" dt="2023-03-21T02:47:16.117" v="218" actId="478"/>
          <ac:spMkLst>
            <pc:docMk/>
            <pc:sldMk cId="1712966024" sldId="262"/>
            <ac:spMk id="10" creationId="{D21EEB9C-A6F4-4C89-8B7C-E8725D20DBEB}"/>
          </ac:spMkLst>
        </pc:spChg>
        <pc:spChg chg="mod">
          <ac:chgData name="TAN Mei Yi [Harrisdale Senior High School]" userId="f9f029c9-d743-4d60-9f2c-e74bdec1ab07" providerId="ADAL" clId="{EC486DBA-5717-4048-AFE4-2990C473D674}" dt="2023-03-21T04:36:09.298" v="987" actId="1076"/>
          <ac:spMkLst>
            <pc:docMk/>
            <pc:sldMk cId="1712966024" sldId="262"/>
            <ac:spMk id="11" creationId="{5EC52A82-FF44-4179-90A6-C58D8758FF32}"/>
          </ac:spMkLst>
        </pc:spChg>
      </pc:sldChg>
      <pc:sldChg chg="addSp delSp modSp add mod modAnim">
        <pc:chgData name="TAN Mei Yi [Harrisdale Senior High School]" userId="f9f029c9-d743-4d60-9f2c-e74bdec1ab07" providerId="ADAL" clId="{EC486DBA-5717-4048-AFE4-2990C473D674}" dt="2023-03-21T02:50:33.261" v="257" actId="207"/>
        <pc:sldMkLst>
          <pc:docMk/>
          <pc:sldMk cId="3354120846" sldId="263"/>
        </pc:sldMkLst>
        <pc:spChg chg="add mod">
          <ac:chgData name="TAN Mei Yi [Harrisdale Senior High School]" userId="f9f029c9-d743-4d60-9f2c-e74bdec1ab07" providerId="ADAL" clId="{EC486DBA-5717-4048-AFE4-2990C473D674}" dt="2023-03-21T02:48:22.402" v="236"/>
          <ac:spMkLst>
            <pc:docMk/>
            <pc:sldMk cId="3354120846" sldId="263"/>
            <ac:spMk id="2" creationId="{DDF12210-7B05-53A8-CF4A-6A4EA2C4F34D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17.218" v="252" actId="207"/>
          <ac:spMkLst>
            <pc:docMk/>
            <pc:sldMk cId="3354120846" sldId="263"/>
            <ac:spMk id="4" creationId="{8ACB896E-A3D1-4615-A427-8BA83DFC8494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33.261" v="257" actId="207"/>
          <ac:spMkLst>
            <pc:docMk/>
            <pc:sldMk cId="3354120846" sldId="263"/>
            <ac:spMk id="6" creationId="{B23A6F3D-A98A-4662-AD55-B35550C0C593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33.261" v="257" actId="207"/>
          <ac:spMkLst>
            <pc:docMk/>
            <pc:sldMk cId="3354120846" sldId="263"/>
            <ac:spMk id="7" creationId="{65077B6F-10A8-462D-9B97-3ED908A90CD2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33.261" v="257" actId="207"/>
          <ac:spMkLst>
            <pc:docMk/>
            <pc:sldMk cId="3354120846" sldId="263"/>
            <ac:spMk id="8" creationId="{F827F755-30E8-414B-9843-28FF7B0A5AD0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33.261" v="257" actId="207"/>
          <ac:spMkLst>
            <pc:docMk/>
            <pc:sldMk cId="3354120846" sldId="263"/>
            <ac:spMk id="9" creationId="{D9CCBFFF-EB89-468B-A5F6-8E755ED94E36}"/>
          </ac:spMkLst>
        </pc:spChg>
        <pc:spChg chg="mod">
          <ac:chgData name="TAN Mei Yi [Harrisdale Senior High School]" userId="f9f029c9-d743-4d60-9f2c-e74bdec1ab07" providerId="ADAL" clId="{EC486DBA-5717-4048-AFE4-2990C473D674}" dt="2023-03-21T02:50:33.261" v="257" actId="207"/>
          <ac:spMkLst>
            <pc:docMk/>
            <pc:sldMk cId="3354120846" sldId="263"/>
            <ac:spMk id="10" creationId="{303F7EC0-B72B-4022-8A68-7FF844B47F5B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22.122" v="235" actId="478"/>
          <ac:spMkLst>
            <pc:docMk/>
            <pc:sldMk cId="3354120846" sldId="263"/>
            <ac:spMk id="11" creationId="{16E148F6-8EC3-4934-9DA7-042C85BFA198}"/>
          </ac:spMkLst>
        </pc:spChg>
      </pc:sldChg>
      <pc:sldChg chg="modSp add mod">
        <pc:chgData name="TAN Mei Yi [Harrisdale Senior High School]" userId="f9f029c9-d743-4d60-9f2c-e74bdec1ab07" providerId="ADAL" clId="{EC486DBA-5717-4048-AFE4-2990C473D674}" dt="2023-03-21T04:40:29.208" v="1023" actId="207"/>
        <pc:sldMkLst>
          <pc:docMk/>
          <pc:sldMk cId="3746843768" sldId="265"/>
        </pc:sldMkLst>
        <pc:spChg chg="mod">
          <ac:chgData name="TAN Mei Yi [Harrisdale Senior High School]" userId="f9f029c9-d743-4d60-9f2c-e74bdec1ab07" providerId="ADAL" clId="{EC486DBA-5717-4048-AFE4-2990C473D674}" dt="2023-03-21T02:47:51.569" v="222" actId="208"/>
          <ac:spMkLst>
            <pc:docMk/>
            <pc:sldMk cId="3746843768" sldId="265"/>
            <ac:spMk id="4" creationId="{857D9585-9D3E-4A06-9F81-67B58D5176A9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6" creationId="{6F658A58-2EE8-413E-B20C-C41D4DD7BCAD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7" creationId="{816B3E95-E528-4200-9281-DECD03B804AA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8" creationId="{D695D14D-8EE5-424C-8224-C7AB6C9E1952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9" creationId="{B5D182F9-D5D9-4FBA-AD4D-F8486031ECED}"/>
          </ac:spMkLst>
        </pc:spChg>
        <pc:spChg chg="mod">
          <ac:chgData name="TAN Mei Yi [Harrisdale Senior High School]" userId="f9f029c9-d743-4d60-9f2c-e74bdec1ab07" providerId="ADAL" clId="{EC486DBA-5717-4048-AFE4-2990C473D674}" dt="2023-03-21T04:39:24.766" v="1017" actId="20577"/>
          <ac:spMkLst>
            <pc:docMk/>
            <pc:sldMk cId="3746843768" sldId="265"/>
            <ac:spMk id="10" creationId="{E4BD47E4-0554-49EB-8EE4-C142AF30F3C9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12" creationId="{DCEB5DFD-A0CF-41D2-B30D-4962CE49AD7F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13" creationId="{3B42FDA0-E557-45B7-A741-741B8C74404E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14" creationId="{B657AB40-1BD6-4E88-A65C-4968D75DC110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29.208" v="1023" actId="207"/>
          <ac:spMkLst>
            <pc:docMk/>
            <pc:sldMk cId="3746843768" sldId="265"/>
            <ac:spMk id="15" creationId="{7E1CD734-185F-4B6E-8506-E9803779502F}"/>
          </ac:spMkLst>
        </pc:spChg>
        <pc:grpChg chg="mod">
          <ac:chgData name="TAN Mei Yi [Harrisdale Senior High School]" userId="f9f029c9-d743-4d60-9f2c-e74bdec1ab07" providerId="ADAL" clId="{EC486DBA-5717-4048-AFE4-2990C473D674}" dt="2023-03-21T04:39:53.521" v="1021" actId="1076"/>
          <ac:grpSpMkLst>
            <pc:docMk/>
            <pc:sldMk cId="3746843768" sldId="265"/>
            <ac:grpSpMk id="57" creationId="{EE5C530B-5E85-4656-A371-BBB36077B596}"/>
          </ac:grpSpMkLst>
        </pc:grpChg>
        <pc:grpChg chg="mod">
          <ac:chgData name="TAN Mei Yi [Harrisdale Senior High School]" userId="f9f029c9-d743-4d60-9f2c-e74bdec1ab07" providerId="ADAL" clId="{EC486DBA-5717-4048-AFE4-2990C473D674}" dt="2023-03-21T04:39:53.521" v="1021" actId="1076"/>
          <ac:grpSpMkLst>
            <pc:docMk/>
            <pc:sldMk cId="3746843768" sldId="265"/>
            <ac:grpSpMk id="58" creationId="{EC95FB4B-E5D4-45EF-A9DD-B00FAEF74688}"/>
          </ac:grpSpMkLst>
        </pc:grpChg>
        <pc:grpChg chg="mod">
          <ac:chgData name="TAN Mei Yi [Harrisdale Senior High School]" userId="f9f029c9-d743-4d60-9f2c-e74bdec1ab07" providerId="ADAL" clId="{EC486DBA-5717-4048-AFE4-2990C473D674}" dt="2023-03-21T04:39:47.884" v="1018" actId="1076"/>
          <ac:grpSpMkLst>
            <pc:docMk/>
            <pc:sldMk cId="3746843768" sldId="265"/>
            <ac:grpSpMk id="59" creationId="{18ABDC92-6615-424D-BACF-2FDA548B83DB}"/>
          </ac:grpSpMkLst>
        </pc:grpChg>
        <pc:inkChg chg="mod">
          <ac:chgData name="TAN Mei Yi [Harrisdale Senior High School]" userId="f9f029c9-d743-4d60-9f2c-e74bdec1ab07" providerId="ADAL" clId="{EC486DBA-5717-4048-AFE4-2990C473D674}" dt="2023-03-21T04:39:47.884" v="1018" actId="1076"/>
          <ac:inkMkLst>
            <pc:docMk/>
            <pc:sldMk cId="3746843768" sldId="265"/>
            <ac:inkMk id="35" creationId="{99D35F93-208D-47D7-A41E-CCE5AD39914C}"/>
          </ac:inkMkLst>
        </pc:inkChg>
      </pc:sldChg>
      <pc:sldChg chg="addSp delSp modSp add mod modAnim">
        <pc:chgData name="TAN Mei Yi [Harrisdale Senior High School]" userId="f9f029c9-d743-4d60-9f2c-e74bdec1ab07" providerId="ADAL" clId="{EC486DBA-5717-4048-AFE4-2990C473D674}" dt="2023-03-21T04:41:12.200" v="1033"/>
        <pc:sldMkLst>
          <pc:docMk/>
          <pc:sldMk cId="1976409363" sldId="266"/>
        </pc:sldMkLst>
        <pc:spChg chg="add mod">
          <ac:chgData name="TAN Mei Yi [Harrisdale Senior High School]" userId="f9f029c9-d743-4d60-9f2c-e74bdec1ab07" providerId="ADAL" clId="{EC486DBA-5717-4048-AFE4-2990C473D674}" dt="2023-03-21T02:48:01.001" v="226"/>
          <ac:spMkLst>
            <pc:docMk/>
            <pc:sldMk cId="1976409363" sldId="266"/>
            <ac:spMk id="2" creationId="{CC027075-24BB-2BB2-3EB8-E0D7C40ED191}"/>
          </ac:spMkLst>
        </pc:spChg>
        <pc:spChg chg="mod">
          <ac:chgData name="TAN Mei Yi [Harrisdale Senior High School]" userId="f9f029c9-d743-4d60-9f2c-e74bdec1ab07" providerId="ADAL" clId="{EC486DBA-5717-4048-AFE4-2990C473D674}" dt="2023-03-21T04:41:01.704" v="1030" actId="207"/>
          <ac:spMkLst>
            <pc:docMk/>
            <pc:sldMk cId="1976409363" sldId="266"/>
            <ac:spMk id="4" creationId="{24F0FCCC-18BE-4626-A628-761556E71901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55.227" v="1029" actId="207"/>
          <ac:spMkLst>
            <pc:docMk/>
            <pc:sldMk cId="1976409363" sldId="266"/>
            <ac:spMk id="6" creationId="{C527E3E7-15C6-4290-8A88-8FEA91EFA01E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55.227" v="1029" actId="207"/>
          <ac:spMkLst>
            <pc:docMk/>
            <pc:sldMk cId="1976409363" sldId="266"/>
            <ac:spMk id="7" creationId="{DB85549C-FDAE-40E5-B5F8-F07CEAB7AA75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55.227" v="1029" actId="207"/>
          <ac:spMkLst>
            <pc:docMk/>
            <pc:sldMk cId="1976409363" sldId="266"/>
            <ac:spMk id="8" creationId="{6CC20FF9-835B-4953-9FEA-13B90A45E76F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55.227" v="1029" actId="207"/>
          <ac:spMkLst>
            <pc:docMk/>
            <pc:sldMk cId="1976409363" sldId="266"/>
            <ac:spMk id="9" creationId="{05BACD37-D8C5-4A2A-A8C9-9BE961A078E0}"/>
          </ac:spMkLst>
        </pc:spChg>
        <pc:spChg chg="mod">
          <ac:chgData name="TAN Mei Yi [Harrisdale Senior High School]" userId="f9f029c9-d743-4d60-9f2c-e74bdec1ab07" providerId="ADAL" clId="{EC486DBA-5717-4048-AFE4-2990C473D674}" dt="2023-03-21T04:40:55.227" v="1029" actId="207"/>
          <ac:spMkLst>
            <pc:docMk/>
            <pc:sldMk cId="1976409363" sldId="266"/>
            <ac:spMk id="10" creationId="{049724AB-61E2-4EF2-9128-CF9B13CA4868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00.723" v="225" actId="478"/>
          <ac:spMkLst>
            <pc:docMk/>
            <pc:sldMk cId="1976409363" sldId="266"/>
            <ac:spMk id="11" creationId="{AF5C1421-D5F0-4114-ADBF-AB99F070D418}"/>
          </ac:spMkLst>
        </pc:spChg>
      </pc:sldChg>
      <pc:sldChg chg="addSp delSp modSp add mod">
        <pc:chgData name="TAN Mei Yi [Harrisdale Senior High School]" userId="f9f029c9-d743-4d60-9f2c-e74bdec1ab07" providerId="ADAL" clId="{EC486DBA-5717-4048-AFE4-2990C473D674}" dt="2023-03-21T02:52:24.419" v="284" actId="113"/>
        <pc:sldMkLst>
          <pc:docMk/>
          <pc:sldMk cId="1415708637" sldId="267"/>
        </pc:sldMkLst>
        <pc:spChg chg="mod">
          <ac:chgData name="TAN Mei Yi [Harrisdale Senior High School]" userId="f9f029c9-d743-4d60-9f2c-e74bdec1ab07" providerId="ADAL" clId="{EC486DBA-5717-4048-AFE4-2990C473D674}" dt="2023-03-21T02:52:24.419" v="284" actId="113"/>
          <ac:spMkLst>
            <pc:docMk/>
            <pc:sldMk cId="1415708637" sldId="267"/>
            <ac:spMk id="2" creationId="{17A8023C-83B6-4A79-BCD9-45E6E6A910CB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2:48:04.662" v="228"/>
          <ac:spMkLst>
            <pc:docMk/>
            <pc:sldMk cId="1415708637" sldId="267"/>
            <ac:spMk id="3" creationId="{91C862D0-0172-87C2-CBB0-2FF46D101744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18.462" v="282" actId="207"/>
          <ac:spMkLst>
            <pc:docMk/>
            <pc:sldMk cId="1415708637" sldId="267"/>
            <ac:spMk id="4" creationId="{24F0FCCC-18BE-4626-A628-761556E71901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05.620" v="281" actId="207"/>
          <ac:spMkLst>
            <pc:docMk/>
            <pc:sldMk cId="1415708637" sldId="267"/>
            <ac:spMk id="6" creationId="{C527E3E7-15C6-4290-8A88-8FEA91EFA01E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05.620" v="281" actId="207"/>
          <ac:spMkLst>
            <pc:docMk/>
            <pc:sldMk cId="1415708637" sldId="267"/>
            <ac:spMk id="7" creationId="{DB85549C-FDAE-40E5-B5F8-F07CEAB7AA75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05.620" v="281" actId="207"/>
          <ac:spMkLst>
            <pc:docMk/>
            <pc:sldMk cId="1415708637" sldId="267"/>
            <ac:spMk id="8" creationId="{6CC20FF9-835B-4953-9FEA-13B90A45E76F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05.620" v="281" actId="207"/>
          <ac:spMkLst>
            <pc:docMk/>
            <pc:sldMk cId="1415708637" sldId="267"/>
            <ac:spMk id="9" creationId="{05BACD37-D8C5-4A2A-A8C9-9BE961A078E0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05.620" v="281" actId="207"/>
          <ac:spMkLst>
            <pc:docMk/>
            <pc:sldMk cId="1415708637" sldId="267"/>
            <ac:spMk id="10" creationId="{049724AB-61E2-4EF2-9128-CF9B13CA4868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04.446" v="227" actId="478"/>
          <ac:spMkLst>
            <pc:docMk/>
            <pc:sldMk cId="1415708637" sldId="267"/>
            <ac:spMk id="11" creationId="{AF5C1421-D5F0-4114-ADBF-AB99F070D418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24.419" v="284" actId="113"/>
          <ac:spMkLst>
            <pc:docMk/>
            <pc:sldMk cId="1415708637" sldId="267"/>
            <ac:spMk id="12" creationId="{5EAB6DE4-31F0-4A9D-82A9-F9101EE6C589}"/>
          </ac:spMkLst>
        </pc:spChg>
        <pc:spChg chg="mod">
          <ac:chgData name="TAN Mei Yi [Harrisdale Senior High School]" userId="f9f029c9-d743-4d60-9f2c-e74bdec1ab07" providerId="ADAL" clId="{EC486DBA-5717-4048-AFE4-2990C473D674}" dt="2023-03-21T02:52:24.419" v="284" actId="113"/>
          <ac:spMkLst>
            <pc:docMk/>
            <pc:sldMk cId="1415708637" sldId="267"/>
            <ac:spMk id="13" creationId="{D55BEB69-D4B0-469D-ACBA-9A6711528EA7}"/>
          </ac:spMkLst>
        </pc:spChg>
      </pc:sldChg>
      <pc:sldChg chg="addSp delSp modSp add mod modAnim">
        <pc:chgData name="TAN Mei Yi [Harrisdale Senior High School]" userId="f9f029c9-d743-4d60-9f2c-e74bdec1ab07" providerId="ADAL" clId="{EC486DBA-5717-4048-AFE4-2990C473D674}" dt="2023-03-21T02:51:03.155" v="271" actId="20577"/>
        <pc:sldMkLst>
          <pc:docMk/>
          <pc:sldMk cId="3715311180" sldId="268"/>
        </pc:sldMkLst>
        <pc:spChg chg="add mod">
          <ac:chgData name="TAN Mei Yi [Harrisdale Senior High School]" userId="f9f029c9-d743-4d60-9f2c-e74bdec1ab07" providerId="ADAL" clId="{EC486DBA-5717-4048-AFE4-2990C473D674}" dt="2023-03-21T02:51:03.155" v="271" actId="20577"/>
          <ac:spMkLst>
            <pc:docMk/>
            <pc:sldMk cId="3715311180" sldId="268"/>
            <ac:spMk id="2" creationId="{DEE5ED94-0D0F-5D85-D495-802680694B2A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40.367" v="245" actId="207"/>
          <ac:spMkLst>
            <pc:docMk/>
            <pc:sldMk cId="3715311180" sldId="268"/>
            <ac:spMk id="4" creationId="{8ACB896E-A3D1-4615-A427-8BA83DFC8494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30.060" v="243" actId="207"/>
          <ac:spMkLst>
            <pc:docMk/>
            <pc:sldMk cId="3715311180" sldId="268"/>
            <ac:spMk id="6" creationId="{B23A6F3D-A98A-4662-AD55-B35550C0C593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30.060" v="243" actId="207"/>
          <ac:spMkLst>
            <pc:docMk/>
            <pc:sldMk cId="3715311180" sldId="268"/>
            <ac:spMk id="7" creationId="{65077B6F-10A8-462D-9B97-3ED908A90CD2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30.060" v="243" actId="207"/>
          <ac:spMkLst>
            <pc:docMk/>
            <pc:sldMk cId="3715311180" sldId="268"/>
            <ac:spMk id="8" creationId="{F827F755-30E8-414B-9843-28FF7B0A5AD0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30.060" v="243" actId="207"/>
          <ac:spMkLst>
            <pc:docMk/>
            <pc:sldMk cId="3715311180" sldId="268"/>
            <ac:spMk id="9" creationId="{D9CCBFFF-EB89-468B-A5F6-8E755ED94E36}"/>
          </ac:spMkLst>
        </pc:spChg>
        <pc:spChg chg="mod">
          <ac:chgData name="TAN Mei Yi [Harrisdale Senior High School]" userId="f9f029c9-d743-4d60-9f2c-e74bdec1ab07" providerId="ADAL" clId="{EC486DBA-5717-4048-AFE4-2990C473D674}" dt="2023-03-21T02:49:30.060" v="243" actId="207"/>
          <ac:spMkLst>
            <pc:docMk/>
            <pc:sldMk cId="3715311180" sldId="268"/>
            <ac:spMk id="10" creationId="{303F7EC0-B72B-4022-8A68-7FF844B47F5B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25.209" v="237" actId="478"/>
          <ac:spMkLst>
            <pc:docMk/>
            <pc:sldMk cId="3715311180" sldId="268"/>
            <ac:spMk id="11" creationId="{16E148F6-8EC3-4934-9DA7-042C85BFA198}"/>
          </ac:spMkLst>
        </pc:spChg>
      </pc:sldChg>
      <pc:sldChg chg="addSp delSp modSp add mod delAnim modAnim">
        <pc:chgData name="TAN Mei Yi [Harrisdale Senior High School]" userId="f9f029c9-d743-4d60-9f2c-e74bdec1ab07" providerId="ADAL" clId="{EC486DBA-5717-4048-AFE4-2990C473D674}" dt="2023-03-21T05:17:47.509" v="1930" actId="1076"/>
        <pc:sldMkLst>
          <pc:docMk/>
          <pc:sldMk cId="4017903647" sldId="269"/>
        </pc:sldMkLst>
        <pc:spChg chg="add mod">
          <ac:chgData name="TAN Mei Yi [Harrisdale Senior High School]" userId="f9f029c9-d743-4d60-9f2c-e74bdec1ab07" providerId="ADAL" clId="{EC486DBA-5717-4048-AFE4-2990C473D674}" dt="2023-03-21T02:48:08.910" v="230"/>
          <ac:spMkLst>
            <pc:docMk/>
            <pc:sldMk cId="4017903647" sldId="269"/>
            <ac:spMk id="2" creationId="{2924C50B-E2A6-BCF0-661E-81C61C46243C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7:47.509" v="1930" actId="1076"/>
          <ac:spMkLst>
            <pc:docMk/>
            <pc:sldMk cId="4017903647" sldId="269"/>
            <ac:spMk id="3" creationId="{0B55920C-A4AD-6A9A-B7B0-F08B76523531}"/>
          </ac:spMkLst>
        </pc:spChg>
        <pc:spChg chg="mod">
          <ac:chgData name="TAN Mei Yi [Harrisdale Senior High School]" userId="f9f029c9-d743-4d60-9f2c-e74bdec1ab07" providerId="ADAL" clId="{EC486DBA-5717-4048-AFE4-2990C473D674}" dt="2023-03-21T02:51:43.360" v="276" actId="113"/>
          <ac:spMkLst>
            <pc:docMk/>
            <pc:sldMk cId="4017903647" sldId="269"/>
            <ac:spMk id="4" creationId="{24F0FCCC-18BE-4626-A628-761556E71901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08.656" v="229" actId="478"/>
          <ac:spMkLst>
            <pc:docMk/>
            <pc:sldMk cId="4017903647" sldId="269"/>
            <ac:spMk id="11" creationId="{AF5C1421-D5F0-4114-ADBF-AB99F070D418}"/>
          </ac:spMkLst>
        </pc:spChg>
        <pc:grpChg chg="del">
          <ac:chgData name="TAN Mei Yi [Harrisdale Senior High School]" userId="f9f029c9-d743-4d60-9f2c-e74bdec1ab07" providerId="ADAL" clId="{EC486DBA-5717-4048-AFE4-2990C473D674}" dt="2023-03-21T05:17:32.132" v="1927" actId="478"/>
          <ac:grpSpMkLst>
            <pc:docMk/>
            <pc:sldMk cId="4017903647" sldId="269"/>
            <ac:grpSpMk id="33" creationId="{F26B45C0-4E44-42D7-835A-854A41A04CEF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17:40.855" v="1928" actId="478"/>
          <ac:grpSpMkLst>
            <pc:docMk/>
            <pc:sldMk cId="4017903647" sldId="269"/>
            <ac:grpSpMk id="47" creationId="{4585DDDD-C3A3-458B-A904-364DEBBD0229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17:42.829" v="1929" actId="478"/>
          <ac:grpSpMkLst>
            <pc:docMk/>
            <pc:sldMk cId="4017903647" sldId="269"/>
            <ac:grpSpMk id="48" creationId="{D7D2F604-C4D5-4D78-BCC0-7E9AF36C8DD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17:32.132" v="1927" actId="478"/>
          <ac:grpSpMkLst>
            <pc:docMk/>
            <pc:sldMk cId="4017903647" sldId="269"/>
            <ac:grpSpMk id="49" creationId="{7D0C699F-DC70-4157-936A-585B6AF5D127}"/>
          </ac:grpSpMkLst>
        </pc:grpChg>
        <pc:inkChg chg="del">
          <ac:chgData name="TAN Mei Yi [Harrisdale Senior High School]" userId="f9f029c9-d743-4d60-9f2c-e74bdec1ab07" providerId="ADAL" clId="{EC486DBA-5717-4048-AFE4-2990C473D674}" dt="2023-03-21T05:17:32.132" v="1927" actId="478"/>
          <ac:inkMkLst>
            <pc:docMk/>
            <pc:sldMk cId="4017903647" sldId="269"/>
            <ac:inkMk id="38" creationId="{27FF2E61-9E23-4ED0-BEF5-A6576DB49449}"/>
          </ac:inkMkLst>
        </pc:inkChg>
      </pc:sldChg>
      <pc:sldChg chg="addSp delSp modSp add mod delAnim modAnim">
        <pc:chgData name="TAN Mei Yi [Harrisdale Senior High School]" userId="f9f029c9-d743-4d60-9f2c-e74bdec1ab07" providerId="ADAL" clId="{EC486DBA-5717-4048-AFE4-2990C473D674}" dt="2023-03-21T05:20:39.007" v="2133" actId="1076"/>
        <pc:sldMkLst>
          <pc:docMk/>
          <pc:sldMk cId="2466663786" sldId="270"/>
        </pc:sldMkLst>
        <pc:spChg chg="mod">
          <ac:chgData name="TAN Mei Yi [Harrisdale Senior High School]" userId="f9f029c9-d743-4d60-9f2c-e74bdec1ab07" providerId="ADAL" clId="{EC486DBA-5717-4048-AFE4-2990C473D674}" dt="2023-03-21T05:20:34.637" v="2132" actId="20577"/>
          <ac:spMkLst>
            <pc:docMk/>
            <pc:sldMk cId="2466663786" sldId="270"/>
            <ac:spMk id="4" creationId="{24F0FCCC-18BE-4626-A628-761556E71901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13.884" v="231" actId="478"/>
          <ac:spMkLst>
            <pc:docMk/>
            <pc:sldMk cId="2466663786" sldId="270"/>
            <ac:spMk id="11" creationId="{AF5C1421-D5F0-4114-ADBF-AB99F070D418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2:48:14.084" v="232"/>
          <ac:spMkLst>
            <pc:docMk/>
            <pc:sldMk cId="2466663786" sldId="270"/>
            <ac:spMk id="16" creationId="{37831684-5520-5A0C-36CF-BE37FFDD35E0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9:02.894" v="1988" actId="1076"/>
          <ac:spMkLst>
            <pc:docMk/>
            <pc:sldMk cId="2466663786" sldId="270"/>
            <ac:spMk id="40" creationId="{9FD1A2C7-8E6B-F35D-8363-48ABB7701E8D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9:35.299" v="2029" actId="1076"/>
          <ac:spMkLst>
            <pc:docMk/>
            <pc:sldMk cId="2466663786" sldId="270"/>
            <ac:spMk id="42" creationId="{69226836-D747-F478-9EF1-E8ADFF0C6304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20:39.007" v="2133" actId="1076"/>
          <ac:spMkLst>
            <pc:docMk/>
            <pc:sldMk cId="2466663786" sldId="270"/>
            <ac:spMk id="44" creationId="{7B3116B9-17AE-A01B-B876-046B7A5BC286}"/>
          </ac:spMkLst>
        </pc:spChg>
        <pc:grpChg chg="del mod">
          <ac:chgData name="TAN Mei Yi [Harrisdale Senior High School]" userId="f9f029c9-d743-4d60-9f2c-e74bdec1ab07" providerId="ADAL" clId="{EC486DBA-5717-4048-AFE4-2990C473D674}" dt="2023-03-21T05:19:38.462" v="2030" actId="478"/>
          <ac:grpSpMkLst>
            <pc:docMk/>
            <pc:sldMk cId="2466663786" sldId="270"/>
            <ac:grpSpMk id="94" creationId="{F1EAD800-B639-4FE8-A5B1-97E666D1F4A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34" creationId="{4BFF266F-837F-46C0-ABD1-C0DD2A4CF6C1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35" creationId="{F25F5F65-F2D6-4587-BBC8-E62AD4AA0309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42" creationId="{B2879A39-F3A7-4398-927E-E4D5A43AE5E5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45" creationId="{E911CF16-47EF-4654-93FE-8E565EEC409C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65" creationId="{38AFAEF1-2EC7-4616-9E05-3432CB5306C1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66" creationId="{F3959A08-1C74-4904-827A-EF1DE912BF10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67" creationId="{F1BD8F8D-450B-4831-B4D7-EB7AF0B8D9B5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0:26.813" v="2129" actId="478"/>
          <ac:grpSpMkLst>
            <pc:docMk/>
            <pc:sldMk cId="2466663786" sldId="270"/>
            <ac:grpSpMk id="172" creationId="{8EB0D086-1D50-439D-98A5-1AD55A805D2C}"/>
          </ac:grpSpMkLst>
        </pc:grpChg>
      </pc:sldChg>
      <pc:sldChg chg="addSp delSp modSp add mod delAnim">
        <pc:chgData name="TAN Mei Yi [Harrisdale Senior High School]" userId="f9f029c9-d743-4d60-9f2c-e74bdec1ab07" providerId="ADAL" clId="{EC486DBA-5717-4048-AFE4-2990C473D674}" dt="2023-03-21T05:22:14.664" v="2260" actId="1076"/>
        <pc:sldMkLst>
          <pc:docMk/>
          <pc:sldMk cId="2394672079" sldId="271"/>
        </pc:sldMkLst>
        <pc:spChg chg="mod">
          <ac:chgData name="TAN Mei Yi [Harrisdale Senior High School]" userId="f9f029c9-d743-4d60-9f2c-e74bdec1ab07" providerId="ADAL" clId="{EC486DBA-5717-4048-AFE4-2990C473D674}" dt="2023-03-21T05:20:58.463" v="2148"/>
          <ac:spMkLst>
            <pc:docMk/>
            <pc:sldMk cId="2394672079" sldId="271"/>
            <ac:spMk id="4" creationId="{24F0FCCC-18BE-4626-A628-761556E71901}"/>
          </ac:spMkLst>
        </pc:spChg>
        <pc:spChg chg="del">
          <ac:chgData name="TAN Mei Yi [Harrisdale Senior High School]" userId="f9f029c9-d743-4d60-9f2c-e74bdec1ab07" providerId="ADAL" clId="{EC486DBA-5717-4048-AFE4-2990C473D674}" dt="2023-03-21T02:48:17.812" v="233" actId="478"/>
          <ac:spMkLst>
            <pc:docMk/>
            <pc:sldMk cId="2394672079" sldId="271"/>
            <ac:spMk id="11" creationId="{AF5C1421-D5F0-4114-ADBF-AB99F070D418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2:48:18.028" v="234"/>
          <ac:spMkLst>
            <pc:docMk/>
            <pc:sldMk cId="2394672079" sldId="271"/>
            <ac:spMk id="15" creationId="{8546A0BA-3A12-3B4F-45EE-20AF19046B1A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22:14.664" v="2260" actId="1076"/>
          <ac:spMkLst>
            <pc:docMk/>
            <pc:sldMk cId="2394672079" sldId="271"/>
            <ac:spMk id="58" creationId="{48ABF803-3459-C9B7-81E3-9EF179467B11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22:14.664" v="2260" actId="1076"/>
          <ac:spMkLst>
            <pc:docMk/>
            <pc:sldMk cId="2394672079" sldId="271"/>
            <ac:spMk id="59" creationId="{A478C56C-2F70-332E-E025-A8007E1CC34C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22:14.664" v="2260" actId="1076"/>
          <ac:spMkLst>
            <pc:docMk/>
            <pc:sldMk cId="2394672079" sldId="271"/>
            <ac:spMk id="60" creationId="{C7A8C393-2383-00BE-DE64-1CAEFE6C4B61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22:14.664" v="2260" actId="1076"/>
          <ac:spMkLst>
            <pc:docMk/>
            <pc:sldMk cId="2394672079" sldId="271"/>
            <ac:spMk id="61" creationId="{4A585E42-3C99-5122-BA37-8A7FC6FC3866}"/>
          </ac:spMkLst>
        </pc:s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48" creationId="{816CAEFD-2D1F-4843-82C1-C94F251049D6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49" creationId="{3B5EE3C8-72D9-4483-8040-53E3B0593ABA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0" creationId="{E1FC862B-158B-4B6B-94D5-5C3BCCAAA682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1" creationId="{BE0D477C-A299-4783-9B11-9AC3AF11F80E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2" creationId="{87897EA5-5AA1-4900-888F-C10767F44363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3" creationId="{320E6763-11E9-4B80-BFFA-7FCF8E66C05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4" creationId="{23B7E548-9C8F-45B9-9DF1-BA9C3B915FDE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5" creationId="{767D1FF1-E90B-4E81-B4C4-19257ECC9B73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56" creationId="{64E23160-80CF-4DD3-8A57-92073D75D841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178" creationId="{1209A937-07AE-46F3-B358-120BEBD4A3FA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185" creationId="{27768DB5-CA68-4777-BF2C-18815F1C0C8C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06" creationId="{BDAC1F34-F658-446C-9B75-5936C3B03AC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07" creationId="{D4E55E0F-5D4E-4195-97BE-7B81450D877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08" creationId="{C1F8F080-5319-4CD4-920E-9DA6EADC2F44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09" creationId="{BD888179-C40E-491F-9C99-57098D640062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2" creationId="{C40CCE36-E46A-4D3A-8596-CDF0D5640C22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3" creationId="{0F5F3A65-5BD1-4CF0-AF93-D3269BE62E90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4" creationId="{347ADDE5-0C85-471D-8264-7F20AB542B5A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5" creationId="{BD4B3D65-E64A-4400-8662-DE777598E977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6" creationId="{0DF91520-F658-4350-8A4D-22A2D8DE3961}"/>
          </ac:grpSpMkLst>
        </pc:grpChg>
        <pc:grpChg chg="del">
          <ac:chgData name="TAN Mei Yi [Harrisdale Senior High School]" userId="f9f029c9-d743-4d60-9f2c-e74bdec1ab07" providerId="ADAL" clId="{EC486DBA-5717-4048-AFE4-2990C473D674}" dt="2023-03-21T05:22:09.905" v="2259" actId="478"/>
          <ac:grpSpMkLst>
            <pc:docMk/>
            <pc:sldMk cId="2394672079" sldId="271"/>
            <ac:grpSpMk id="237" creationId="{CCEEF591-8D5B-4149-8AAC-19715DEFD981}"/>
          </ac:grpSpMkLst>
        </pc:grpChg>
        <pc:graphicFrameChg chg="mod">
          <ac:chgData name="TAN Mei Yi [Harrisdale Senior High School]" userId="f9f029c9-d743-4d60-9f2c-e74bdec1ab07" providerId="ADAL" clId="{EC486DBA-5717-4048-AFE4-2990C473D674}" dt="2023-03-21T02:51:22.313" v="274" actId="1076"/>
          <ac:graphicFrameMkLst>
            <pc:docMk/>
            <pc:sldMk cId="2394672079" sldId="271"/>
            <ac:graphicFrameMk id="5" creationId="{FD2F9DA5-5934-46CB-9EE3-B03FB0735D9E}"/>
          </ac:graphicFrameMkLst>
        </pc:graphicFrameChg>
      </pc:sldChg>
      <pc:sldChg chg="modSp mod">
        <pc:chgData name="TAN Mei Yi [Harrisdale Senior High School]" userId="f9f029c9-d743-4d60-9f2c-e74bdec1ab07" providerId="ADAL" clId="{EC486DBA-5717-4048-AFE4-2990C473D674}" dt="2023-03-21T02:48:33.061" v="241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EC486DBA-5717-4048-AFE4-2990C473D674}" dt="2023-03-21T02:48:33.061" v="241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EC486DBA-5717-4048-AFE4-2990C473D674}" dt="2023-03-21T22:59:46.522" v="2405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EC486DBA-5717-4048-AFE4-2990C473D674}" dt="2023-03-21T22:59:46.522" v="2405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EC486DBA-5717-4048-AFE4-2990C473D674}" dt="2023-03-21T22:59:24.679" v="2395" actId="20577"/>
          <ac:spMkLst>
            <pc:docMk/>
            <pc:sldMk cId="2226349418" sldId="292"/>
            <ac:spMk id="22" creationId="{046BE2BE-401B-43B6-9F59-E6AE635E14BD}"/>
          </ac:spMkLst>
        </pc:spChg>
      </pc:sldChg>
      <pc:sldChg chg="modSp add mod modAnim">
        <pc:chgData name="TAN Mei Yi [Harrisdale Senior High School]" userId="f9f029c9-d743-4d60-9f2c-e74bdec1ab07" providerId="ADAL" clId="{EC486DBA-5717-4048-AFE4-2990C473D674}" dt="2023-03-21T04:33:46.490" v="975" actId="20577"/>
        <pc:sldMkLst>
          <pc:docMk/>
          <pc:sldMk cId="2811696938" sldId="293"/>
        </pc:sldMkLst>
        <pc:spChg chg="mod">
          <ac:chgData name="TAN Mei Yi [Harrisdale Senior High School]" userId="f9f029c9-d743-4d60-9f2c-e74bdec1ab07" providerId="ADAL" clId="{EC486DBA-5717-4048-AFE4-2990C473D674}" dt="2023-03-21T04:33:46.490" v="975" actId="20577"/>
          <ac:spMkLst>
            <pc:docMk/>
            <pc:sldMk cId="2811696938" sldId="293"/>
            <ac:spMk id="4" creationId="{C33CBBC9-2506-4DEC-A9E1-AB9BC31B565A}"/>
          </ac:spMkLst>
        </pc:spChg>
        <pc:spChg chg="mod">
          <ac:chgData name="TAN Mei Yi [Harrisdale Senior High School]" userId="f9f029c9-d743-4d60-9f2c-e74bdec1ab07" providerId="ADAL" clId="{EC486DBA-5717-4048-AFE4-2990C473D674}" dt="2023-03-21T02:56:27.549" v="299" actId="20577"/>
          <ac:spMkLst>
            <pc:docMk/>
            <pc:sldMk cId="2811696938" sldId="293"/>
            <ac:spMk id="5" creationId="{D348877A-2F02-4454-ACF2-75400B6026DA}"/>
          </ac:spMkLst>
        </pc:spChg>
      </pc:sldChg>
      <pc:sldChg chg="add del">
        <pc:chgData name="TAN Mei Yi [Harrisdale Senior High School]" userId="f9f029c9-d743-4d60-9f2c-e74bdec1ab07" providerId="ADAL" clId="{EC486DBA-5717-4048-AFE4-2990C473D674}" dt="2023-03-21T02:54:53.022" v="288" actId="47"/>
        <pc:sldMkLst>
          <pc:docMk/>
          <pc:sldMk cId="3560171451" sldId="293"/>
        </pc:sldMkLst>
      </pc:sldChg>
      <pc:sldChg chg="add del">
        <pc:chgData name="TAN Mei Yi [Harrisdale Senior High School]" userId="f9f029c9-d743-4d60-9f2c-e74bdec1ab07" providerId="ADAL" clId="{EC486DBA-5717-4048-AFE4-2990C473D674}" dt="2023-03-21T04:32:51.031" v="854"/>
        <pc:sldMkLst>
          <pc:docMk/>
          <pc:sldMk cId="55334486" sldId="294"/>
        </pc:sldMkLst>
      </pc:sldChg>
      <pc:sldChg chg="add">
        <pc:chgData name="TAN Mei Yi [Harrisdale Senior High School]" userId="f9f029c9-d743-4d60-9f2c-e74bdec1ab07" providerId="ADAL" clId="{EC486DBA-5717-4048-AFE4-2990C473D674}" dt="2023-03-21T04:41:17.018" v="1034"/>
        <pc:sldMkLst>
          <pc:docMk/>
          <pc:sldMk cId="3374432252" sldId="294"/>
        </pc:sldMkLst>
      </pc:sldChg>
      <pc:sldChg chg="addSp delSp modSp add mod ord delAnim modAnim">
        <pc:chgData name="TAN Mei Yi [Harrisdale Senior High School]" userId="f9f029c9-d743-4d60-9f2c-e74bdec1ab07" providerId="ADAL" clId="{EC486DBA-5717-4048-AFE4-2990C473D674}" dt="2023-03-21T05:16:50.952" v="1896" actId="20577"/>
        <pc:sldMkLst>
          <pc:docMk/>
          <pc:sldMk cId="2880449736" sldId="295"/>
        </pc:sldMkLst>
        <pc:spChg chg="mod">
          <ac:chgData name="TAN Mei Yi [Harrisdale Senior High School]" userId="f9f029c9-d743-4d60-9f2c-e74bdec1ab07" providerId="ADAL" clId="{EC486DBA-5717-4048-AFE4-2990C473D674}" dt="2023-03-21T05:13:14.847" v="1817" actId="1076"/>
          <ac:spMkLst>
            <pc:docMk/>
            <pc:sldMk cId="2880449736" sldId="295"/>
            <ac:spMk id="2" creationId="{17A8023C-83B6-4A79-BCD9-45E6E6A910CB}"/>
          </ac:spMkLst>
        </pc:spChg>
        <pc:spChg chg="mod">
          <ac:chgData name="TAN Mei Yi [Harrisdale Senior High School]" userId="f9f029c9-d743-4d60-9f2c-e74bdec1ab07" providerId="ADAL" clId="{EC486DBA-5717-4048-AFE4-2990C473D674}" dt="2023-03-21T05:13:08.648" v="1815" actId="255"/>
          <ac:spMkLst>
            <pc:docMk/>
            <pc:sldMk cId="2880449736" sldId="295"/>
            <ac:spMk id="4" creationId="{24F0FCCC-18BE-4626-A628-761556E71901}"/>
          </ac:spMkLst>
        </pc:spChg>
        <pc:spChg chg="del">
          <ac:chgData name="TAN Mei Yi [Harrisdale Senior High School]" userId="f9f029c9-d743-4d60-9f2c-e74bdec1ab07" providerId="ADAL" clId="{EC486DBA-5717-4048-AFE4-2990C473D674}" dt="2023-03-21T05:07:05.769" v="1673" actId="478"/>
          <ac:spMkLst>
            <pc:docMk/>
            <pc:sldMk cId="2880449736" sldId="295"/>
            <ac:spMk id="6" creationId="{C527E3E7-15C6-4290-8A88-8FEA91EFA01E}"/>
          </ac:spMkLst>
        </pc:spChg>
        <pc:spChg chg="del">
          <ac:chgData name="TAN Mei Yi [Harrisdale Senior High School]" userId="f9f029c9-d743-4d60-9f2c-e74bdec1ab07" providerId="ADAL" clId="{EC486DBA-5717-4048-AFE4-2990C473D674}" dt="2023-03-21T05:07:05.769" v="1673" actId="478"/>
          <ac:spMkLst>
            <pc:docMk/>
            <pc:sldMk cId="2880449736" sldId="295"/>
            <ac:spMk id="7" creationId="{DB85549C-FDAE-40E5-B5F8-F07CEAB7AA75}"/>
          </ac:spMkLst>
        </pc:spChg>
        <pc:spChg chg="del">
          <ac:chgData name="TAN Mei Yi [Harrisdale Senior High School]" userId="f9f029c9-d743-4d60-9f2c-e74bdec1ab07" providerId="ADAL" clId="{EC486DBA-5717-4048-AFE4-2990C473D674}" dt="2023-03-21T05:07:05.769" v="1673" actId="478"/>
          <ac:spMkLst>
            <pc:docMk/>
            <pc:sldMk cId="2880449736" sldId="295"/>
            <ac:spMk id="8" creationId="{6CC20FF9-835B-4953-9FEA-13B90A45E76F}"/>
          </ac:spMkLst>
        </pc:spChg>
        <pc:spChg chg="del">
          <ac:chgData name="TAN Mei Yi [Harrisdale Senior High School]" userId="f9f029c9-d743-4d60-9f2c-e74bdec1ab07" providerId="ADAL" clId="{EC486DBA-5717-4048-AFE4-2990C473D674}" dt="2023-03-21T05:07:05.769" v="1673" actId="478"/>
          <ac:spMkLst>
            <pc:docMk/>
            <pc:sldMk cId="2880449736" sldId="295"/>
            <ac:spMk id="9" creationId="{05BACD37-D8C5-4A2A-A8C9-9BE961A078E0}"/>
          </ac:spMkLst>
        </pc:spChg>
        <pc:spChg chg="del">
          <ac:chgData name="TAN Mei Yi [Harrisdale Senior High School]" userId="f9f029c9-d743-4d60-9f2c-e74bdec1ab07" providerId="ADAL" clId="{EC486DBA-5717-4048-AFE4-2990C473D674}" dt="2023-03-21T05:07:05.769" v="1673" actId="478"/>
          <ac:spMkLst>
            <pc:docMk/>
            <pc:sldMk cId="2880449736" sldId="295"/>
            <ac:spMk id="10" creationId="{049724AB-61E2-4EF2-9128-CF9B13CA4868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3:14.847" v="1817" actId="1076"/>
          <ac:spMkLst>
            <pc:docMk/>
            <pc:sldMk cId="2880449736" sldId="295"/>
            <ac:spMk id="11" creationId="{698EC20A-05B2-E76E-89D5-9729EE376200}"/>
          </ac:spMkLst>
        </pc:spChg>
        <pc:spChg chg="del">
          <ac:chgData name="TAN Mei Yi [Harrisdale Senior High School]" userId="f9f029c9-d743-4d60-9f2c-e74bdec1ab07" providerId="ADAL" clId="{EC486DBA-5717-4048-AFE4-2990C473D674}" dt="2023-03-21T05:11:19.833" v="1711" actId="478"/>
          <ac:spMkLst>
            <pc:docMk/>
            <pc:sldMk cId="2880449736" sldId="295"/>
            <ac:spMk id="12" creationId="{5EAB6DE4-31F0-4A9D-82A9-F9101EE6C589}"/>
          </ac:spMkLst>
        </pc:spChg>
        <pc:spChg chg="del">
          <ac:chgData name="TAN Mei Yi [Harrisdale Senior High School]" userId="f9f029c9-d743-4d60-9f2c-e74bdec1ab07" providerId="ADAL" clId="{EC486DBA-5717-4048-AFE4-2990C473D674}" dt="2023-03-21T05:11:19.833" v="1711" actId="478"/>
          <ac:spMkLst>
            <pc:docMk/>
            <pc:sldMk cId="2880449736" sldId="295"/>
            <ac:spMk id="13" creationId="{D55BEB69-D4B0-469D-ACBA-9A6711528EA7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5:48.316" v="1841"/>
          <ac:spMkLst>
            <pc:docMk/>
            <pc:sldMk cId="2880449736" sldId="295"/>
            <ac:spMk id="14" creationId="{EFAD14F6-A286-A971-86DC-50CBAAD8A434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6:18.738" v="1867" actId="20577"/>
          <ac:spMkLst>
            <pc:docMk/>
            <pc:sldMk cId="2880449736" sldId="295"/>
            <ac:spMk id="15" creationId="{36F73F35-4166-419D-744A-B6CCCC875DF6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3:35.166" v="1829" actId="1076"/>
          <ac:spMkLst>
            <pc:docMk/>
            <pc:sldMk cId="2880449736" sldId="295"/>
            <ac:spMk id="16" creationId="{5D147445-7994-396F-A418-5ECB318D56D6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6:10.382" v="1864" actId="20577"/>
          <ac:spMkLst>
            <pc:docMk/>
            <pc:sldMk cId="2880449736" sldId="295"/>
            <ac:spMk id="17" creationId="{01AB2453-6263-1627-C827-7DD209D0C069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6:40.578" v="1890" actId="20577"/>
          <ac:spMkLst>
            <pc:docMk/>
            <pc:sldMk cId="2880449736" sldId="295"/>
            <ac:spMk id="18" creationId="{C3EFC746-6A16-7BB8-32E8-983B43597596}"/>
          </ac:spMkLst>
        </pc:spChg>
        <pc:spChg chg="add mod">
          <ac:chgData name="TAN Mei Yi [Harrisdale Senior High School]" userId="f9f029c9-d743-4d60-9f2c-e74bdec1ab07" providerId="ADAL" clId="{EC486DBA-5717-4048-AFE4-2990C473D674}" dt="2023-03-21T05:16:50.952" v="1896" actId="20577"/>
          <ac:spMkLst>
            <pc:docMk/>
            <pc:sldMk cId="2880449736" sldId="295"/>
            <ac:spMk id="19" creationId="{8B0D94C0-3185-5A4C-9690-438F1E44682F}"/>
          </ac:spMkLst>
        </pc:spChg>
        <pc:graphicFrameChg chg="mod modGraphic">
          <ac:chgData name="TAN Mei Yi [Harrisdale Senior High School]" userId="f9f029c9-d743-4d60-9f2c-e74bdec1ab07" providerId="ADAL" clId="{EC486DBA-5717-4048-AFE4-2990C473D674}" dt="2023-03-21T05:07:11.212" v="1674" actId="1076"/>
          <ac:graphicFrameMkLst>
            <pc:docMk/>
            <pc:sldMk cId="2880449736" sldId="295"/>
            <ac:graphicFrameMk id="5" creationId="{FD2F9DA5-5934-46CB-9EE3-B03FB0735D9E}"/>
          </ac:graphicFrameMkLst>
        </pc:graphicFrameChg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3063221053" sldId="554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972687279" sldId="559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304391280" sldId="561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968239671" sldId="563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2360433333" sldId="567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818209407" sldId="570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568257813" sldId="571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605820390" sldId="572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2996753654" sldId="573"/>
        </pc:sldMkLst>
      </pc:sldChg>
      <pc:sldChg chg="del">
        <pc:chgData name="TAN Mei Yi [Harrisdale Senior High School]" userId="f9f029c9-d743-4d60-9f2c-e74bdec1ab07" providerId="ADAL" clId="{EC486DBA-5717-4048-AFE4-2990C473D674}" dt="2023-03-21T02:48:30.659" v="239" actId="47"/>
        <pc:sldMkLst>
          <pc:docMk/>
          <pc:sldMk cId="1946863750" sldId="574"/>
        </pc:sldMkLst>
      </pc:sldChg>
    </pc:docChg>
  </pc:docChgLst>
  <pc:docChgLst>
    <pc:chgData name="TAN Mei Yi [Harrisdale Senior High School]" userId="f9f029c9-d743-4d60-9f2c-e74bdec1ab07" providerId="ADAL" clId="{0EF038EF-0409-4D66-9DD3-7C41C3255176}"/>
    <pc:docChg chg="undo custSel addSld delSld modSld sldOrd">
      <pc:chgData name="TAN Mei Yi [Harrisdale Senior High School]" userId="f9f029c9-d743-4d60-9f2c-e74bdec1ab07" providerId="ADAL" clId="{0EF038EF-0409-4D66-9DD3-7C41C3255176}" dt="2023-03-16T03:45:36.924" v="1631"/>
      <pc:docMkLst>
        <pc:docMk/>
      </pc:docMkLst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1796527551" sldId="260"/>
        </pc:sldMkLst>
      </pc:sldChg>
      <pc:sldChg chg="modSp add mod">
        <pc:chgData name="TAN Mei Yi [Harrisdale Senior High School]" userId="f9f029c9-d743-4d60-9f2c-e74bdec1ab07" providerId="ADAL" clId="{0EF038EF-0409-4D66-9DD3-7C41C3255176}" dt="2023-03-16T00:18:07.974" v="302" actId="207"/>
        <pc:sldMkLst>
          <pc:docMk/>
          <pc:sldMk cId="2213608671" sldId="261"/>
        </pc:sldMkLst>
        <pc:spChg chg="mod">
          <ac:chgData name="TAN Mei Yi [Harrisdale Senior High School]" userId="f9f029c9-d743-4d60-9f2c-e74bdec1ab07" providerId="ADAL" clId="{0EF038EF-0409-4D66-9DD3-7C41C3255176}" dt="2023-03-16T00:18:07.974" v="302" actId="207"/>
          <ac:spMkLst>
            <pc:docMk/>
            <pc:sldMk cId="2213608671" sldId="261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0EF038EF-0409-4D66-9DD3-7C41C3255176}" dt="2023-03-16T00:12:05.513" v="293" actId="208"/>
          <ac:spMkLst>
            <pc:docMk/>
            <pc:sldMk cId="2213608671" sldId="261"/>
            <ac:spMk id="5" creationId="{3AD273D6-B952-4135-8C93-250BE3F3BB5D}"/>
          </ac:spMkLst>
        </pc:spChg>
      </pc:sldChg>
      <pc:sldChg chg="modSp add mod modAnim">
        <pc:chgData name="TAN Mei Yi [Harrisdale Senior High School]" userId="f9f029c9-d743-4d60-9f2c-e74bdec1ab07" providerId="ADAL" clId="{0EF038EF-0409-4D66-9DD3-7C41C3255176}" dt="2023-03-16T00:20:43.044" v="304"/>
        <pc:sldMkLst>
          <pc:docMk/>
          <pc:sldMk cId="4120631932" sldId="262"/>
        </pc:sldMkLst>
        <pc:spChg chg="mod">
          <ac:chgData name="TAN Mei Yi [Harrisdale Senior High School]" userId="f9f029c9-d743-4d60-9f2c-e74bdec1ab07" providerId="ADAL" clId="{0EF038EF-0409-4D66-9DD3-7C41C3255176}" dt="2023-03-16T00:11:48.823" v="291" actId="208"/>
          <ac:spMkLst>
            <pc:docMk/>
            <pc:sldMk cId="4120631932" sldId="262"/>
            <ac:spMk id="4" creationId="{74453E18-8BBE-4648-AF5D-BDD08FC03B18}"/>
          </ac:spMkLst>
        </pc:spChg>
      </pc:sldChg>
      <pc:sldChg chg="addSp delSp modSp add mod delAnim modAnim">
        <pc:chgData name="TAN Mei Yi [Harrisdale Senior High School]" userId="f9f029c9-d743-4d60-9f2c-e74bdec1ab07" providerId="ADAL" clId="{0EF038EF-0409-4D66-9DD3-7C41C3255176}" dt="2023-03-16T01:57:41.470" v="790"/>
        <pc:sldMkLst>
          <pc:docMk/>
          <pc:sldMk cId="2310438841" sldId="263"/>
        </pc:sldMkLst>
        <pc:spChg chg="add mod">
          <ac:chgData name="TAN Mei Yi [Harrisdale Senior High School]" userId="f9f029c9-d743-4d60-9f2c-e74bdec1ab07" providerId="ADAL" clId="{0EF038EF-0409-4D66-9DD3-7C41C3255176}" dt="2023-03-16T00:11:21.543" v="289"/>
          <ac:spMkLst>
            <pc:docMk/>
            <pc:sldMk cId="2310438841" sldId="263"/>
            <ac:spMk id="2" creationId="{D810B9BC-0304-A64C-047E-87AD13240AF0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32:28.081" v="465" actId="1076"/>
          <ac:spMkLst>
            <pc:docMk/>
            <pc:sldMk cId="2310438841" sldId="263"/>
            <ac:spMk id="3" creationId="{D14F3CE4-E5D4-7534-624D-9A508E8B27F6}"/>
          </ac:spMkLst>
        </pc:spChg>
        <pc:spChg chg="del">
          <ac:chgData name="TAN Mei Yi [Harrisdale Senior High School]" userId="f9f029c9-d743-4d60-9f2c-e74bdec1ab07" providerId="ADAL" clId="{0EF038EF-0409-4D66-9DD3-7C41C3255176}" dt="2023-03-16T00:11:20.647" v="288" actId="478"/>
          <ac:spMkLst>
            <pc:docMk/>
            <pc:sldMk cId="2310438841" sldId="263"/>
            <ac:spMk id="4" creationId="{D38FC9CE-25E9-4A35-B1FE-D3EF895F0A64}"/>
          </ac:spMkLst>
        </pc:spChg>
        <pc:spChg chg="mod">
          <ac:chgData name="TAN Mei Yi [Harrisdale Senior High School]" userId="f9f029c9-d743-4d60-9f2c-e74bdec1ab07" providerId="ADAL" clId="{0EF038EF-0409-4D66-9DD3-7C41C3255176}" dt="2023-03-16T01:53:32.685" v="646" actId="20577"/>
          <ac:spMkLst>
            <pc:docMk/>
            <pc:sldMk cId="2310438841" sldId="263"/>
            <ac:spMk id="5" creationId="{DCB94D9A-E022-46A9-8999-49F3AAD52BE3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32:33.094" v="466" actId="1076"/>
          <ac:spMkLst>
            <pc:docMk/>
            <pc:sldMk cId="2310438841" sldId="263"/>
            <ac:spMk id="58" creationId="{42A34E8C-194F-F720-8401-D84AB1C6FAD2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32:38.170" v="467" actId="1076"/>
          <ac:spMkLst>
            <pc:docMk/>
            <pc:sldMk cId="2310438841" sldId="263"/>
            <ac:spMk id="59" creationId="{A6BC3CBF-657B-270F-D1EF-D96153FBBDB2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32:38.170" v="467" actId="1076"/>
          <ac:spMkLst>
            <pc:docMk/>
            <pc:sldMk cId="2310438841" sldId="263"/>
            <ac:spMk id="60" creationId="{1431BBDE-A88B-3941-A003-29E88D904F6C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31:37.595" v="431" actId="1076"/>
          <ac:spMkLst>
            <pc:docMk/>
            <pc:sldMk cId="2310438841" sldId="263"/>
            <ac:spMk id="61" creationId="{1BC82CC6-B477-66BA-959D-273F761580A0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0:17.471" v="479" actId="1076"/>
          <ac:spMkLst>
            <pc:docMk/>
            <pc:sldMk cId="2310438841" sldId="263"/>
            <ac:spMk id="63" creationId="{6B91A253-607C-6CA5-B8FB-F3A8EAF7AA97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0:43.570" v="511" actId="20577"/>
          <ac:spMkLst>
            <pc:docMk/>
            <pc:sldMk cId="2310438841" sldId="263"/>
            <ac:spMk id="64" creationId="{29D6AAF8-E914-57CD-0BB4-5F726BCF2652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1:03.292" v="519" actId="1076"/>
          <ac:spMkLst>
            <pc:docMk/>
            <pc:sldMk cId="2310438841" sldId="263"/>
            <ac:spMk id="65" creationId="{297F8CDC-7969-6547-E54E-E82551BB9B44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1:27.194" v="544" actId="1076"/>
          <ac:spMkLst>
            <pc:docMk/>
            <pc:sldMk cId="2310438841" sldId="263"/>
            <ac:spMk id="66" creationId="{4ACBA4BE-0FF3-CF01-BF72-4136996F0835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1:40.882" v="549" actId="1076"/>
          <ac:spMkLst>
            <pc:docMk/>
            <pc:sldMk cId="2310438841" sldId="263"/>
            <ac:spMk id="67" creationId="{5CF570C7-3608-9A32-306D-B336D2D629C6}"/>
          </ac:spMkLst>
        </pc:spChg>
        <pc:spChg chg="add del mod">
          <ac:chgData name="TAN Mei Yi [Harrisdale Senior High School]" userId="f9f029c9-d743-4d60-9f2c-e74bdec1ab07" providerId="ADAL" clId="{0EF038EF-0409-4D66-9DD3-7C41C3255176}" dt="2023-03-16T01:51:51.577" v="553"/>
          <ac:spMkLst>
            <pc:docMk/>
            <pc:sldMk cId="2310438841" sldId="263"/>
            <ac:spMk id="68" creationId="{D882296C-E2DF-20B7-AC18-2BB7D8AE9B59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2:21.774" v="585" actId="1076"/>
          <ac:spMkLst>
            <pc:docMk/>
            <pc:sldMk cId="2310438841" sldId="263"/>
            <ac:spMk id="69" creationId="{95AB6C8E-CE11-EC54-B650-405297E7BE50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2:52.842" v="608" actId="1076"/>
          <ac:spMkLst>
            <pc:docMk/>
            <pc:sldMk cId="2310438841" sldId="263"/>
            <ac:spMk id="70" creationId="{C4686A5C-65A5-6717-ACFA-BDBE0188A0E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3:05.844" v="622" actId="1076"/>
          <ac:spMkLst>
            <pc:docMk/>
            <pc:sldMk cId="2310438841" sldId="263"/>
            <ac:spMk id="71" creationId="{58EAC585-0769-AEF2-41C6-A598CB06484A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4:57.410" v="721" actId="20577"/>
          <ac:spMkLst>
            <pc:docMk/>
            <pc:sldMk cId="2310438841" sldId="263"/>
            <ac:spMk id="72" creationId="{F09BE3F8-35C5-0012-8A34-8A2B8E008A7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5:21.157" v="725" actId="1076"/>
          <ac:spMkLst>
            <pc:docMk/>
            <pc:sldMk cId="2310438841" sldId="263"/>
            <ac:spMk id="73" creationId="{BF25B30E-83ED-8ED7-4FB8-C0DFBFCED54A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5:17.851" v="724" actId="1076"/>
          <ac:spMkLst>
            <pc:docMk/>
            <pc:sldMk cId="2310438841" sldId="263"/>
            <ac:spMk id="74" creationId="{F15D5A9B-CEFE-0540-8B61-848EAAC2BF6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6:30.702" v="739" actId="1076"/>
          <ac:spMkLst>
            <pc:docMk/>
            <pc:sldMk cId="2310438841" sldId="263"/>
            <ac:spMk id="77" creationId="{7C5C6C26-B60D-CA76-3198-677C3CE0137A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1:57:07.481" v="783" actId="20577"/>
          <ac:spMkLst>
            <pc:docMk/>
            <pc:sldMk cId="2310438841" sldId="263"/>
            <ac:spMk id="81" creationId="{305F162C-1D7B-2940-4F58-2EFA8E9D1F36}"/>
          </ac:spMkLst>
        </pc:spChg>
        <pc:grpChg chg="del mod">
          <ac:chgData name="TAN Mei Yi [Harrisdale Senior High School]" userId="f9f029c9-d743-4d60-9f2c-e74bdec1ab07" providerId="ADAL" clId="{0EF038EF-0409-4D66-9DD3-7C41C3255176}" dt="2023-03-16T00:30:16.385" v="356"/>
          <ac:grpSpMkLst>
            <pc:docMk/>
            <pc:sldMk cId="2310438841" sldId="263"/>
            <ac:grpSpMk id="9" creationId="{0C67998D-0EDB-4B01-B435-CD929422F6E9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0:16.385" v="357"/>
          <ac:grpSpMkLst>
            <pc:docMk/>
            <pc:sldMk cId="2310438841" sldId="263"/>
            <ac:grpSpMk id="16" creationId="{20C4DDD9-79B2-4480-BD69-5387E35EB323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0:16.383" v="354"/>
          <ac:grpSpMkLst>
            <pc:docMk/>
            <pc:sldMk cId="2310438841" sldId="263"/>
            <ac:grpSpMk id="20" creationId="{4890C073-B67F-418D-A156-D0C68616FA50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0:16.386" v="362"/>
          <ac:grpSpMkLst>
            <pc:docMk/>
            <pc:sldMk cId="2310438841" sldId="263"/>
            <ac:grpSpMk id="35" creationId="{CD53B4C7-0225-4D24-A1B2-91B6FA64036F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0:16.383" v="353"/>
          <ac:grpSpMkLst>
            <pc:docMk/>
            <pc:sldMk cId="2310438841" sldId="263"/>
            <ac:grpSpMk id="36" creationId="{CBA2EBB2-C09D-4687-B6D1-078E9D96FB9A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1:16" v="419"/>
          <ac:grpSpMkLst>
            <pc:docMk/>
            <pc:sldMk cId="2310438841" sldId="263"/>
            <ac:grpSpMk id="39" creationId="{AF37144C-1419-47F8-93C1-1A5F1E782145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1:15.999" v="418"/>
          <ac:grpSpMkLst>
            <pc:docMk/>
            <pc:sldMk cId="2310438841" sldId="263"/>
            <ac:grpSpMk id="46" creationId="{0B45DA74-2145-4E97-BC76-16544E6AF9DF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1:15.999" v="416"/>
          <ac:grpSpMkLst>
            <pc:docMk/>
            <pc:sldMk cId="2310438841" sldId="263"/>
            <ac:grpSpMk id="56" creationId="{CDF99171-F1B9-4E1A-A97D-9C08120CE4CC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0:31:16.002" v="424"/>
          <ac:grpSpMkLst>
            <pc:docMk/>
            <pc:sldMk cId="2310438841" sldId="263"/>
            <ac:grpSpMk id="57" creationId="{4E1AC641-5B4E-4B99-B2D9-3B6EA5C55BCC}"/>
          </ac:grpSpMkLst>
        </pc:grpChg>
        <pc:grpChg chg="add del mod">
          <ac:chgData name="TAN Mei Yi [Harrisdale Senior High School]" userId="f9f029c9-d743-4d60-9f2c-e74bdec1ab07" providerId="ADAL" clId="{0EF038EF-0409-4D66-9DD3-7C41C3255176}" dt="2023-03-16T01:53:26.357" v="641" actId="478"/>
          <ac:grpSpMkLst>
            <pc:docMk/>
            <pc:sldMk cId="2310438841" sldId="263"/>
            <ac:grpSpMk id="62" creationId="{3358DFE2-EBFC-91DF-8E64-7F53C1DD11BF}"/>
          </ac:grpSpMkLst>
        </pc:grpChg>
        <pc:grpChg chg="add mod">
          <ac:chgData name="TAN Mei Yi [Harrisdale Senior High School]" userId="f9f029c9-d743-4d60-9f2c-e74bdec1ab07" providerId="ADAL" clId="{0EF038EF-0409-4D66-9DD3-7C41C3255176}" dt="2023-03-16T01:55:23.460" v="726" actId="1076"/>
          <ac:grpSpMkLst>
            <pc:docMk/>
            <pc:sldMk cId="2310438841" sldId="263"/>
            <ac:grpSpMk id="75" creationId="{0D8F9FF0-0433-1FEF-265C-26E1386E6EED}"/>
          </ac:grpSpMkLst>
        </pc:grpChg>
        <pc:grpChg chg="add mod">
          <ac:chgData name="TAN Mei Yi [Harrisdale Senior High School]" userId="f9f029c9-d743-4d60-9f2c-e74bdec1ab07" providerId="ADAL" clId="{0EF038EF-0409-4D66-9DD3-7C41C3255176}" dt="2023-03-16T01:55:14.453" v="723" actId="1076"/>
          <ac:grpSpMkLst>
            <pc:docMk/>
            <pc:sldMk cId="2310438841" sldId="263"/>
            <ac:grpSpMk id="76" creationId="{E9EC05A5-E799-E2A8-70BB-76BB4AD1F650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0:32:15.836" v="459" actId="478"/>
          <ac:grpSpMkLst>
            <pc:docMk/>
            <pc:sldMk cId="2310438841" sldId="263"/>
            <ac:grpSpMk id="87" creationId="{5E5C0092-681E-4823-A04A-7CCC3CD0A686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0:32:50.255" v="469" actId="478"/>
          <ac:grpSpMkLst>
            <pc:docMk/>
            <pc:sldMk cId="2310438841" sldId="263"/>
            <ac:grpSpMk id="97" creationId="{891CE5FF-09D1-4BF2-8987-D2AA37FA370D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03" creationId="{6EFF5451-5161-48CC-8D47-4BCE4A7F7B39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10" creationId="{8276ECFF-D006-48D2-BD89-8D37F769168C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12" creationId="{15F859FC-1BB5-4F04-A514-0E604C88E4FF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30" creationId="{74622F4D-A488-4B92-A022-444C3F85273F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32" creationId="{3F83638E-9B5F-491B-85EB-53507AD82DEA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35" creationId="{9C2F5296-5EDC-433B-A280-096634BD5803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51" creationId="{1E382499-F32B-4CC1-B740-5B280C07A281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52" creationId="{3EE4844A-4F2A-422D-A0E0-6D3D78905697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0:34:59.424" v="471" actId="164"/>
          <ac:grpSpMkLst>
            <pc:docMk/>
            <pc:sldMk cId="2310438841" sldId="263"/>
            <ac:grpSpMk id="159" creationId="{E2BA2FC7-BCCC-4BFF-814C-08DF0EA6AA98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0:32:48.068" v="468" actId="478"/>
          <ac:grpSpMkLst>
            <pc:docMk/>
            <pc:sldMk cId="2310438841" sldId="263"/>
            <ac:grpSpMk id="187" creationId="{FDBB414F-8653-4365-B7F2-8CEB010F41F6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3:37.482" v="647" actId="478"/>
          <ac:grpSpMkLst>
            <pc:docMk/>
            <pc:sldMk cId="2310438841" sldId="263"/>
            <ac:grpSpMk id="198" creationId="{9E8682F2-CF5C-432F-AB6B-28566DA5EE99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3:37.482" v="647" actId="478"/>
          <ac:grpSpMkLst>
            <pc:docMk/>
            <pc:sldMk cId="2310438841" sldId="263"/>
            <ac:grpSpMk id="207" creationId="{49F06D6D-6345-47A4-856F-A4166E80417F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3:37.482" v="647" actId="478"/>
          <ac:grpSpMkLst>
            <pc:docMk/>
            <pc:sldMk cId="2310438841" sldId="263"/>
            <ac:grpSpMk id="215" creationId="{EFDFCD63-9E2A-4B9E-999F-F34ECF4012AA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4:06.353" v="708" actId="478"/>
          <ac:grpSpMkLst>
            <pc:docMk/>
            <pc:sldMk cId="2310438841" sldId="263"/>
            <ac:grpSpMk id="229" creationId="{266DFF04-D659-4434-9F54-BE05E3107B35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5:28.004" v="728" actId="478"/>
          <ac:grpSpMkLst>
            <pc:docMk/>
            <pc:sldMk cId="2310438841" sldId="263"/>
            <ac:grpSpMk id="247" creationId="{FBA11295-2AA4-4FFA-886B-7F09ECEE42BF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4:08.600" v="709" actId="478"/>
          <ac:grpSpMkLst>
            <pc:docMk/>
            <pc:sldMk cId="2310438841" sldId="263"/>
            <ac:grpSpMk id="248" creationId="{38D29E8D-DB13-48D8-A348-262B12699288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5:26.071" v="727" actId="478"/>
          <ac:grpSpMkLst>
            <pc:docMk/>
            <pc:sldMk cId="2310438841" sldId="263"/>
            <ac:grpSpMk id="249" creationId="{D7878502-0236-41A2-88C3-FC09962A03CF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1:54:12.588" v="710" actId="1076"/>
          <ac:grpSpMkLst>
            <pc:docMk/>
            <pc:sldMk cId="2310438841" sldId="263"/>
            <ac:grpSpMk id="252" creationId="{A44EFB46-C785-45A8-A2EB-B961BD126BDA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1:54:25.130" v="712" actId="165"/>
          <ac:grpSpMkLst>
            <pc:docMk/>
            <pc:sldMk cId="2310438841" sldId="263"/>
            <ac:grpSpMk id="292" creationId="{71C405A8-BEF4-4FB1-A215-7DF145C7BB93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7:01.160" v="780" actId="478"/>
          <ac:grpSpMkLst>
            <pc:docMk/>
            <pc:sldMk cId="2310438841" sldId="263"/>
            <ac:grpSpMk id="301" creationId="{4E9D8734-0AE4-49A1-A4A2-736DC6979BC5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7:03.661" v="781" actId="478"/>
          <ac:grpSpMkLst>
            <pc:docMk/>
            <pc:sldMk cId="2310438841" sldId="263"/>
            <ac:grpSpMk id="314" creationId="{2C3A337A-C130-4431-83BF-C3D6FDFC3B87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7:03.661" v="781" actId="478"/>
          <ac:grpSpMkLst>
            <pc:docMk/>
            <pc:sldMk cId="2310438841" sldId="263"/>
            <ac:grpSpMk id="329" creationId="{B7FD6614-F683-41E9-9547-C5E95B059BA8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1:57:03.661" v="781" actId="478"/>
          <ac:grpSpMkLst>
            <pc:docMk/>
            <pc:sldMk cId="2310438841" sldId="263"/>
            <ac:grpSpMk id="336" creationId="{08CBE0B4-4CF4-41AC-BB48-7D4F0711BA16}"/>
          </ac:grpSpMkLst>
        </pc:grpChg>
        <pc:inkChg chg="del mod">
          <ac:chgData name="TAN Mei Yi [Harrisdale Senior High School]" userId="f9f029c9-d743-4d60-9f2c-e74bdec1ab07" providerId="ADAL" clId="{0EF038EF-0409-4D66-9DD3-7C41C3255176}" dt="2023-03-16T00:30:16.386" v="359"/>
          <ac:inkMkLst>
            <pc:docMk/>
            <pc:sldMk cId="2310438841" sldId="263"/>
            <ac:inkMk id="6" creationId="{2661500B-8D84-4DEB-A6CA-68EC64A57F56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5" v="356"/>
          <ac:inkMkLst>
            <pc:docMk/>
            <pc:sldMk cId="2310438841" sldId="263"/>
            <ac:inkMk id="7" creationId="{71D838EF-AD74-4146-83BC-C0F585B49A53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81" v="346"/>
          <ac:inkMkLst>
            <pc:docMk/>
            <pc:sldMk cId="2310438841" sldId="263"/>
            <ac:inkMk id="8" creationId="{7142B136-D100-4CE7-A258-F56EE7A55CF7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2" v="352"/>
          <ac:inkMkLst>
            <pc:docMk/>
            <pc:sldMk cId="2310438841" sldId="263"/>
            <ac:inkMk id="10" creationId="{69E601F8-C6BB-4B61-8AC2-977C838B0AFA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5" v="357"/>
          <ac:inkMkLst>
            <pc:docMk/>
            <pc:sldMk cId="2310438841" sldId="263"/>
            <ac:inkMk id="11" creationId="{60D35552-3DBE-4416-A28E-573561D5CEFC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76" v="339"/>
          <ac:inkMkLst>
            <pc:docMk/>
            <pc:sldMk cId="2310438841" sldId="263"/>
            <ac:inkMk id="12" creationId="{D0D868F0-2CBE-44AC-9C07-E34BA5E74B43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6" v="360"/>
          <ac:inkMkLst>
            <pc:docMk/>
            <pc:sldMk cId="2310438841" sldId="263"/>
            <ac:inkMk id="13" creationId="{EA98B9AA-BCC2-4860-9052-8C0CE49BC7E7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1" v="347"/>
          <ac:inkMkLst>
            <pc:docMk/>
            <pc:sldMk cId="2310438841" sldId="263"/>
            <ac:inkMk id="14" creationId="{8E15C1D1-13C6-4709-83F8-104350AF5F3C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1" v="349"/>
          <ac:inkMkLst>
            <pc:docMk/>
            <pc:sldMk cId="2310438841" sldId="263"/>
            <ac:inkMk id="15" creationId="{4BA49E8D-63B4-4012-958E-A5880EA1875A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81" v="345"/>
          <ac:inkMkLst>
            <pc:docMk/>
            <pc:sldMk cId="2310438841" sldId="263"/>
            <ac:inkMk id="17" creationId="{65B6CDCE-B7C2-42F9-8072-2555CBC99A8D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7" v="363"/>
          <ac:inkMkLst>
            <pc:docMk/>
            <pc:sldMk cId="2310438841" sldId="263"/>
            <ac:inkMk id="18" creationId="{14025024-F685-4855-A175-16561F03FADC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3" v="354"/>
          <ac:inkMkLst>
            <pc:docMk/>
            <pc:sldMk cId="2310438841" sldId="263"/>
            <ac:inkMk id="19" creationId="{1A9EC89D-8EED-4D04-8EE5-143DC20A3A11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80" v="344"/>
          <ac:inkMkLst>
            <pc:docMk/>
            <pc:sldMk cId="2310438841" sldId="263"/>
            <ac:inkMk id="21" creationId="{D70BAE92-9C40-44B4-BEB5-BB16FF51653C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3" v="353"/>
          <ac:inkMkLst>
            <pc:docMk/>
            <pc:sldMk cId="2310438841" sldId="263"/>
            <ac:inkMk id="22" creationId="{407BE357-47BD-4C0F-93DD-98CF8F354C7E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2" v="350"/>
          <ac:inkMkLst>
            <pc:docMk/>
            <pc:sldMk cId="2310438841" sldId="263"/>
            <ac:inkMk id="23" creationId="{79110A9F-A934-4988-A82C-65D02A0DCE92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6" v="358"/>
          <ac:inkMkLst>
            <pc:docMk/>
            <pc:sldMk cId="2310438841" sldId="263"/>
            <ac:inkMk id="24" creationId="{7306BFE2-8973-4A6D-9523-976349143D50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81" v="348"/>
          <ac:inkMkLst>
            <pc:docMk/>
            <pc:sldMk cId="2310438841" sldId="263"/>
            <ac:inkMk id="25" creationId="{A77EA6EE-6352-47FB-BD91-8CDDC0CB529B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80" v="343"/>
          <ac:inkMkLst>
            <pc:docMk/>
            <pc:sldMk cId="2310438841" sldId="263"/>
            <ac:inkMk id="26" creationId="{C50E0759-7270-46D1-9306-38C298A7CC82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0:16.377" v="340"/>
          <ac:inkMkLst>
            <pc:docMk/>
            <pc:sldMk cId="2310438841" sldId="263"/>
            <ac:inkMk id="27" creationId="{EE4DB570-D390-40D9-B8A9-C76D92820614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6" v="362"/>
          <ac:inkMkLst>
            <pc:docMk/>
            <pc:sldMk cId="2310438841" sldId="263"/>
            <ac:inkMk id="28" creationId="{6A8DCC58-9990-4E43-BE8C-652535771045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3" v="355"/>
          <ac:inkMkLst>
            <pc:docMk/>
            <pc:sldMk cId="2310438841" sldId="263"/>
            <ac:inkMk id="29" creationId="{A3842637-90EC-404F-AF11-6F4019ED4ECF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6" v="361"/>
          <ac:inkMkLst>
            <pc:docMk/>
            <pc:sldMk cId="2310438841" sldId="263"/>
            <ac:inkMk id="30" creationId="{6BC71824-9992-4E02-8B37-2AE2C0565D5A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77" v="341"/>
          <ac:inkMkLst>
            <pc:docMk/>
            <pc:sldMk cId="2310438841" sldId="263"/>
            <ac:inkMk id="31" creationId="{7E09547B-F9A2-4E16-9D30-312670BB3176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7" v="364"/>
          <ac:inkMkLst>
            <pc:docMk/>
            <pc:sldMk cId="2310438841" sldId="263"/>
            <ac:inkMk id="32" creationId="{5658E261-D4D6-4779-AA04-D6BC19E5946E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82" v="351"/>
          <ac:inkMkLst>
            <pc:docMk/>
            <pc:sldMk cId="2310438841" sldId="263"/>
            <ac:inkMk id="33" creationId="{90B8DB1A-4809-4DB5-AB4D-5EFF3AA64331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0:16.378" v="342"/>
          <ac:inkMkLst>
            <pc:docMk/>
            <pc:sldMk cId="2310438841" sldId="263"/>
            <ac:inkMk id="34" creationId="{9CE6342B-32CF-428E-8391-20A8959656D2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6" v="419"/>
          <ac:inkMkLst>
            <pc:docMk/>
            <pc:sldMk cId="2310438841" sldId="263"/>
            <ac:inkMk id="37" creationId="{F8627ACB-2C64-4500-B0DD-96C38BF8D8EB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1" v="421"/>
          <ac:inkMkLst>
            <pc:docMk/>
            <pc:sldMk cId="2310438841" sldId="263"/>
            <ac:inkMk id="38" creationId="{15BC2694-B06B-4ED4-AB54-0484F8B9A086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5.998" v="414"/>
          <ac:inkMkLst>
            <pc:docMk/>
            <pc:sldMk cId="2310438841" sldId="263"/>
            <ac:inkMk id="40" creationId="{31CC9463-9322-4C58-80C4-EA5A5A62F971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5.999" v="417"/>
          <ac:inkMkLst>
            <pc:docMk/>
            <pc:sldMk cId="2310438841" sldId="263"/>
            <ac:inkMk id="41" creationId="{8939017D-756F-4CA5-8224-98CC011088FD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5.998" v="413"/>
          <ac:inkMkLst>
            <pc:docMk/>
            <pc:sldMk cId="2310438841" sldId="263"/>
            <ac:inkMk id="42" creationId="{829FC2B2-F1CA-412B-B6CA-9D2F99455396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2" v="426"/>
          <ac:inkMkLst>
            <pc:docMk/>
            <pc:sldMk cId="2310438841" sldId="263"/>
            <ac:inkMk id="43" creationId="{56EDFC1D-3ADA-4563-AE45-13632C527453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5.999" v="418"/>
          <ac:inkMkLst>
            <pc:docMk/>
            <pc:sldMk cId="2310438841" sldId="263"/>
            <ac:inkMk id="44" creationId="{FCE9833F-D7DE-44B8-B259-4EED93E1F6D9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6.001" v="420"/>
          <ac:inkMkLst>
            <pc:docMk/>
            <pc:sldMk cId="2310438841" sldId="263"/>
            <ac:inkMk id="45" creationId="{F03DF906-08E0-41B5-8520-3D7FC802464A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5.996" v="410"/>
          <ac:inkMkLst>
            <pc:docMk/>
            <pc:sldMk cId="2310438841" sldId="263"/>
            <ac:inkMk id="47" creationId="{9007F66B-EE41-40DB-8424-DF008938FEE2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1" v="422"/>
          <ac:inkMkLst>
            <pc:docMk/>
            <pc:sldMk cId="2310438841" sldId="263"/>
            <ac:inkMk id="48" creationId="{EEA980D2-DF73-4F71-BE1B-A2AF242EF6F3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5.997" v="411"/>
          <ac:inkMkLst>
            <pc:docMk/>
            <pc:sldMk cId="2310438841" sldId="263"/>
            <ac:inkMk id="49" creationId="{0A0A3363-3379-4D91-8493-E533FA203E7A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2" v="425"/>
          <ac:inkMkLst>
            <pc:docMk/>
            <pc:sldMk cId="2310438841" sldId="263"/>
            <ac:inkMk id="50" creationId="{563A9B54-5789-40DF-912E-9F4CB5FA6C16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2" v="424"/>
          <ac:inkMkLst>
            <pc:docMk/>
            <pc:sldMk cId="2310438841" sldId="263"/>
            <ac:inkMk id="51" creationId="{C9E50F24-17D1-4C2A-92AE-0858B36260EB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5.999" v="416"/>
          <ac:inkMkLst>
            <pc:docMk/>
            <pc:sldMk cId="2310438841" sldId="263"/>
            <ac:inkMk id="52" creationId="{829AC632-479D-4483-9DC9-752EBD7C91DE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5.998" v="415"/>
          <ac:inkMkLst>
            <pc:docMk/>
            <pc:sldMk cId="2310438841" sldId="263"/>
            <ac:inkMk id="53" creationId="{C7A2C024-2370-4C7D-9950-2339B0EB5F48}"/>
          </ac:inkMkLst>
        </pc:inkChg>
        <pc:inkChg chg="del">
          <ac:chgData name="TAN Mei Yi [Harrisdale Senior High School]" userId="f9f029c9-d743-4d60-9f2c-e74bdec1ab07" providerId="ADAL" clId="{0EF038EF-0409-4D66-9DD3-7C41C3255176}" dt="2023-03-16T00:31:15.997" v="412"/>
          <ac:inkMkLst>
            <pc:docMk/>
            <pc:sldMk cId="2310438841" sldId="263"/>
            <ac:inkMk id="54" creationId="{7832C105-C1B1-42FA-9265-9B757DD252F0}"/>
          </ac:inkMkLst>
        </pc:inkChg>
        <pc:inkChg chg="del mod">
          <ac:chgData name="TAN Mei Yi [Harrisdale Senior High School]" userId="f9f029c9-d743-4d60-9f2c-e74bdec1ab07" providerId="ADAL" clId="{0EF038EF-0409-4D66-9DD3-7C41C3255176}" dt="2023-03-16T00:31:16.001" v="423"/>
          <ac:inkMkLst>
            <pc:docMk/>
            <pc:sldMk cId="2310438841" sldId="263"/>
            <ac:inkMk id="55" creationId="{AB6EF5A6-B1A2-4D9F-BC3B-4BDD98216F90}"/>
          </ac:inkMkLst>
        </pc:inkChg>
        <pc:inkChg chg="mod">
          <ac:chgData name="TAN Mei Yi [Harrisdale Senior High School]" userId="f9f029c9-d743-4d60-9f2c-e74bdec1ab07" providerId="ADAL" clId="{0EF038EF-0409-4D66-9DD3-7C41C3255176}" dt="2023-03-16T00:34:59.424" v="471" actId="164"/>
          <ac:inkMkLst>
            <pc:docMk/>
            <pc:sldMk cId="2310438841" sldId="263"/>
            <ac:inkMk id="113" creationId="{182C8ABD-7243-44E6-B7C1-566B0364B8AF}"/>
          </ac:inkMkLst>
        </pc:inkChg>
        <pc:inkChg chg="mod">
          <ac:chgData name="TAN Mei Yi [Harrisdale Senior High School]" userId="f9f029c9-d743-4d60-9f2c-e74bdec1ab07" providerId="ADAL" clId="{0EF038EF-0409-4D66-9DD3-7C41C3255176}" dt="2023-03-16T00:34:59.424" v="471" actId="164"/>
          <ac:inkMkLst>
            <pc:docMk/>
            <pc:sldMk cId="2310438841" sldId="263"/>
            <ac:inkMk id="119" creationId="{14616634-F7F2-4EA9-83F6-6EC785C2A92D}"/>
          </ac:inkMkLst>
        </pc:inkChg>
        <pc:inkChg chg="mod">
          <ac:chgData name="TAN Mei Yi [Harrisdale Senior High School]" userId="f9f029c9-d743-4d60-9f2c-e74bdec1ab07" providerId="ADAL" clId="{0EF038EF-0409-4D66-9DD3-7C41C3255176}" dt="2023-03-16T00:34:59.424" v="471" actId="164"/>
          <ac:inkMkLst>
            <pc:docMk/>
            <pc:sldMk cId="2310438841" sldId="263"/>
            <ac:inkMk id="120" creationId="{3BAB22F8-75C3-45B6-8151-A5336C803787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88" creationId="{40BE8CE0-2C7A-44F7-B0CF-EF2C0A8DC1EA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89" creationId="{51840A32-B66B-4045-9483-5819B36B20A2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92" creationId="{3028FCDB-E1B6-415C-B58F-84EFC800E9F4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93" creationId="{9E43A7C0-D842-4863-983C-87FC41B2E08F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97" creationId="{0446C67B-892C-4852-A55C-C9F3447E7951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199" creationId="{0641002C-72EC-4757-AC0B-E718F7A19F4A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206" creationId="{81F207BA-6FE8-4D9F-BC9E-7D4BCC2C9E35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3:37.482" v="647" actId="478"/>
          <ac:inkMkLst>
            <pc:docMk/>
            <pc:sldMk cId="2310438841" sldId="263"/>
            <ac:inkMk id="208" creationId="{EBCA5417-B4DB-4278-8A2E-9F2C8C895A9D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5:10.345" v="722" actId="164"/>
          <ac:inkMkLst>
            <pc:docMk/>
            <pc:sldMk cId="2310438841" sldId="263"/>
            <ac:inkMk id="253" creationId="{519D2857-1F9F-46FF-BB6D-BF1E7F36A5A4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5:10.345" v="722" actId="164"/>
          <ac:inkMkLst>
            <pc:docMk/>
            <pc:sldMk cId="2310438841" sldId="263"/>
            <ac:inkMk id="254" creationId="{B2FD7604-1009-4126-AF24-21FA4850648E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56" creationId="{8420AE4B-EC28-4828-8904-D1EB135AFC2A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57" creationId="{4A64828C-25F9-40D3-8741-4B6034D9F6EF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58" creationId="{4049EF4E-E69B-42D6-87BA-88D98C3F4866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78" creationId="{5EF7C84D-12F7-48E6-AAAE-479C8FE15398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79" creationId="{BE4ECB52-C4EF-464E-8973-1B448D81700D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0" creationId="{26A90C3D-C6AA-4584-8711-E9CC2E68A6FC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1" creationId="{A64FB7C3-347A-491F-BBE9-0DDAE83FF7B9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2" creationId="{0C4EEC85-EE71-437B-9AEA-3C948D8B49EA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3" creationId="{6F9CA152-14DF-40B4-B04E-E6BF78779AC2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4" creationId="{9E87F7ED-1EE2-4F33-A20E-AC4A9DD2FB27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5" creationId="{1994E2A4-AD60-4B66-9408-6B425A994731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6" creationId="{D9FFABB7-0B90-40DC-92C4-BD57A5FAA894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7" creationId="{D71BC0DF-3651-4B62-BE4D-1BA6DCECEEB7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88" creationId="{C06876E5-2EFD-4745-8DD8-D28168D48DAE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90" creationId="{CAFC5C20-EF9B-494C-A7CD-7C9BE868E2D4}"/>
          </ac:inkMkLst>
        </pc:inkChg>
        <pc:inkChg chg="mod topLvl">
          <ac:chgData name="TAN Mei Yi [Harrisdale Senior High School]" userId="f9f029c9-d743-4d60-9f2c-e74bdec1ab07" providerId="ADAL" clId="{0EF038EF-0409-4D66-9DD3-7C41C3255176}" dt="2023-03-16T01:54:31.933" v="713" actId="164"/>
          <ac:inkMkLst>
            <pc:docMk/>
            <pc:sldMk cId="2310438841" sldId="263"/>
            <ac:inkMk id="291" creationId="{C6A8CCBE-2C80-43AA-AF8F-B88A01BDC7AC}"/>
          </ac:inkMkLst>
        </pc:inkChg>
        <pc:inkChg chg="del">
          <ac:chgData name="TAN Mei Yi [Harrisdale Senior High School]" userId="f9f029c9-d743-4d60-9f2c-e74bdec1ab07" providerId="ADAL" clId="{0EF038EF-0409-4D66-9DD3-7C41C3255176}" dt="2023-03-16T01:57:03.661" v="781" actId="478"/>
          <ac:inkMkLst>
            <pc:docMk/>
            <pc:sldMk cId="2310438841" sldId="263"/>
            <ac:inkMk id="337" creationId="{912D91BF-4CE1-4B80-B373-5EEB2A845512}"/>
          </ac:inkMkLst>
        </pc:inkChg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3956995671" sldId="264"/>
        </pc:sldMkLst>
      </pc:sldChg>
      <pc:sldChg chg="addSp delSp modSp add del mod">
        <pc:chgData name="TAN Mei Yi [Harrisdale Senior High School]" userId="f9f029c9-d743-4d60-9f2c-e74bdec1ab07" providerId="ADAL" clId="{0EF038EF-0409-4D66-9DD3-7C41C3255176}" dt="2023-03-16T02:03:45.680" v="1057" actId="47"/>
        <pc:sldMkLst>
          <pc:docMk/>
          <pc:sldMk cId="3086715631" sldId="265"/>
        </pc:sldMkLst>
        <pc:spChg chg="add mod">
          <ac:chgData name="TAN Mei Yi [Harrisdale Senior High School]" userId="f9f029c9-d743-4d60-9f2c-e74bdec1ab07" providerId="ADAL" clId="{0EF038EF-0409-4D66-9DD3-7C41C3255176}" dt="2023-03-16T00:11:11.856" v="285"/>
          <ac:spMkLst>
            <pc:docMk/>
            <pc:sldMk cId="3086715631" sldId="265"/>
            <ac:spMk id="3" creationId="{FF55777D-7F8A-28C1-CF6C-FCD804BE610F}"/>
          </ac:spMkLst>
        </pc:spChg>
        <pc:spChg chg="del">
          <ac:chgData name="TAN Mei Yi [Harrisdale Senior High School]" userId="f9f029c9-d743-4d60-9f2c-e74bdec1ab07" providerId="ADAL" clId="{0EF038EF-0409-4D66-9DD3-7C41C3255176}" dt="2023-03-16T00:11:11.457" v="284" actId="478"/>
          <ac:spMkLst>
            <pc:docMk/>
            <pc:sldMk cId="3086715631" sldId="265"/>
            <ac:spMk id="4" creationId="{D38FC9CE-25E9-4A35-B1FE-D3EF895F0A64}"/>
          </ac:spMkLst>
        </pc:spChg>
      </pc:sldChg>
      <pc:sldChg chg="addSp delSp modSp add mod modAnim">
        <pc:chgData name="TAN Mei Yi [Harrisdale Senior High School]" userId="f9f029c9-d743-4d60-9f2c-e74bdec1ab07" providerId="ADAL" clId="{0EF038EF-0409-4D66-9DD3-7C41C3255176}" dt="2023-03-16T02:03:38.419" v="1056" actId="1076"/>
        <pc:sldMkLst>
          <pc:docMk/>
          <pc:sldMk cId="3191848351" sldId="267"/>
        </pc:sldMkLst>
        <pc:spChg chg="add mod">
          <ac:chgData name="TAN Mei Yi [Harrisdale Senior High School]" userId="f9f029c9-d743-4d60-9f2c-e74bdec1ab07" providerId="ADAL" clId="{0EF038EF-0409-4D66-9DD3-7C41C3255176}" dt="2023-03-16T00:11:17.139" v="287"/>
          <ac:spMkLst>
            <pc:docMk/>
            <pc:sldMk cId="3191848351" sldId="267"/>
            <ac:spMk id="2" creationId="{68B88AC1-26F2-4C64-E895-7710DE02D09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06.186" v="888" actId="1076"/>
          <ac:spMkLst>
            <pc:docMk/>
            <pc:sldMk cId="3191848351" sldId="267"/>
            <ac:spMk id="3" creationId="{4B0B149D-1B77-1CC0-6F0B-F52A0BFDC24A}"/>
          </ac:spMkLst>
        </pc:spChg>
        <pc:spChg chg="del">
          <ac:chgData name="TAN Mei Yi [Harrisdale Senior High School]" userId="f9f029c9-d743-4d60-9f2c-e74bdec1ab07" providerId="ADAL" clId="{0EF038EF-0409-4D66-9DD3-7C41C3255176}" dt="2023-03-16T00:11:16.700" v="286" actId="478"/>
          <ac:spMkLst>
            <pc:docMk/>
            <pc:sldMk cId="3191848351" sldId="267"/>
            <ac:spMk id="4" creationId="{C5E8D223-2281-44F8-888F-D57C0D649343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06.186" v="888" actId="1076"/>
          <ac:spMkLst>
            <pc:docMk/>
            <pc:sldMk cId="3191848351" sldId="267"/>
            <ac:spMk id="6" creationId="{46364AE7-46A0-E3BC-7322-4E0B72E8C96D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16.675" v="891" actId="1076"/>
          <ac:spMkLst>
            <pc:docMk/>
            <pc:sldMk cId="3191848351" sldId="267"/>
            <ac:spMk id="7" creationId="{E0F66834-3A29-04BC-486A-4AADC019BB37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09.558" v="889" actId="1076"/>
          <ac:spMkLst>
            <pc:docMk/>
            <pc:sldMk cId="3191848351" sldId="267"/>
            <ac:spMk id="8" creationId="{691913A1-93C1-F0CF-F431-002E1519E6B0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12.817" v="890" actId="1076"/>
          <ac:spMkLst>
            <pc:docMk/>
            <pc:sldMk cId="3191848351" sldId="267"/>
            <ac:spMk id="9" creationId="{E5B1FA9A-9F43-737F-CEEA-51262A901DDE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0:26.478" v="895" actId="20577"/>
          <ac:spMkLst>
            <pc:docMk/>
            <pc:sldMk cId="3191848351" sldId="267"/>
            <ac:spMk id="10" creationId="{55784C92-9FA0-F974-409B-9C1856DDBEBF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3:38.419" v="1056" actId="1076"/>
          <ac:spMkLst>
            <pc:docMk/>
            <pc:sldMk cId="3191848351" sldId="267"/>
            <ac:spMk id="11" creationId="{8100B15A-CA1A-AD6B-6FF9-37B29802BD1E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2:20.066" v="993" actId="1076"/>
          <ac:spMkLst>
            <pc:docMk/>
            <pc:sldMk cId="3191848351" sldId="267"/>
            <ac:spMk id="12" creationId="{C26282BE-A326-CCA5-1A90-E4F3E9B525E1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2:20.066" v="993" actId="1076"/>
          <ac:spMkLst>
            <pc:docMk/>
            <pc:sldMk cId="3191848351" sldId="267"/>
            <ac:spMk id="13" creationId="{BE06B7D9-F31A-45CC-E6F3-E8C63248ADE3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2:23.817" v="994" actId="1076"/>
          <ac:spMkLst>
            <pc:docMk/>
            <pc:sldMk cId="3191848351" sldId="267"/>
            <ac:spMk id="14" creationId="{3117D020-8E1F-0335-69F9-DF3F026A286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2:27.785" v="995" actId="1076"/>
          <ac:spMkLst>
            <pc:docMk/>
            <pc:sldMk cId="3191848351" sldId="267"/>
            <ac:spMk id="15" creationId="{3A28B382-6B75-88F6-9D4F-EAB6C1045334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2:45.071" v="1008" actId="1076"/>
          <ac:spMkLst>
            <pc:docMk/>
            <pc:sldMk cId="3191848351" sldId="267"/>
            <ac:spMk id="16" creationId="{DCFE15B5-912E-362E-36EE-8F21A147F518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3:00.009" v="1023" actId="6549"/>
          <ac:spMkLst>
            <pc:docMk/>
            <pc:sldMk cId="3191848351" sldId="267"/>
            <ac:spMk id="17" creationId="{467A03C6-1335-CCBE-24FF-213A5130C906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3:08.101" v="1027" actId="20577"/>
          <ac:spMkLst>
            <pc:docMk/>
            <pc:sldMk cId="3191848351" sldId="267"/>
            <ac:spMk id="18" creationId="{8C4ABB62-54AC-730F-9533-6C98D8C220A6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3:12.022" v="1028"/>
          <ac:spMkLst>
            <pc:docMk/>
            <pc:sldMk cId="3191848351" sldId="267"/>
            <ac:spMk id="19" creationId="{410967D3-E479-122C-4BD2-F93C16DAE2C6}"/>
          </ac:spMkLst>
        </pc:spChg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766026793" sldId="268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1508791986" sldId="269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3625978006" sldId="270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548244521" sldId="271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2495716913" sldId="276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2924914058" sldId="277"/>
        </pc:sldMkLst>
      </pc:sldChg>
      <pc:sldChg chg="addSp delSp modSp add mod">
        <pc:chgData name="TAN Mei Yi [Harrisdale Senior High School]" userId="f9f029c9-d743-4d60-9f2c-e74bdec1ab07" providerId="ADAL" clId="{0EF038EF-0409-4D66-9DD3-7C41C3255176}" dt="2023-03-16T00:12:26.501" v="297"/>
        <pc:sldMkLst>
          <pc:docMk/>
          <pc:sldMk cId="3059169463" sldId="278"/>
        </pc:sldMkLst>
        <pc:spChg chg="del">
          <ac:chgData name="TAN Mei Yi [Harrisdale Senior High School]" userId="f9f029c9-d743-4d60-9f2c-e74bdec1ab07" providerId="ADAL" clId="{0EF038EF-0409-4D66-9DD3-7C41C3255176}" dt="2023-03-16T00:12:26.168" v="296" actId="478"/>
          <ac:spMkLst>
            <pc:docMk/>
            <pc:sldMk cId="3059169463" sldId="278"/>
            <ac:spMk id="4" creationId="{89D82520-5C4B-4FED-831C-105560102665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0:12:26.501" v="297"/>
          <ac:spMkLst>
            <pc:docMk/>
            <pc:sldMk cId="3059169463" sldId="278"/>
            <ac:spMk id="5" creationId="{27ED0820-47A3-144B-C627-F85BBD638ACD}"/>
          </ac:spMkLst>
        </pc:spChg>
      </pc:sldChg>
      <pc:sldChg chg="addSp delSp modSp add mod">
        <pc:chgData name="TAN Mei Yi [Harrisdale Senior High School]" userId="f9f029c9-d743-4d60-9f2c-e74bdec1ab07" providerId="ADAL" clId="{0EF038EF-0409-4D66-9DD3-7C41C3255176}" dt="2023-03-16T00:12:19.802" v="295"/>
        <pc:sldMkLst>
          <pc:docMk/>
          <pc:sldMk cId="2992791712" sldId="279"/>
        </pc:sldMkLst>
        <pc:spChg chg="add mod">
          <ac:chgData name="TAN Mei Yi [Harrisdale Senior High School]" userId="f9f029c9-d743-4d60-9f2c-e74bdec1ab07" providerId="ADAL" clId="{0EF038EF-0409-4D66-9DD3-7C41C3255176}" dt="2023-03-16T00:12:19.802" v="295"/>
          <ac:spMkLst>
            <pc:docMk/>
            <pc:sldMk cId="2992791712" sldId="279"/>
            <ac:spMk id="2" creationId="{3F114C6F-6425-E279-66FB-86ADEB20A44D}"/>
          </ac:spMkLst>
        </pc:spChg>
        <pc:spChg chg="del">
          <ac:chgData name="TAN Mei Yi [Harrisdale Senior High School]" userId="f9f029c9-d743-4d60-9f2c-e74bdec1ab07" providerId="ADAL" clId="{0EF038EF-0409-4D66-9DD3-7C41C3255176}" dt="2023-03-16T00:12:19.468" v="294" actId="478"/>
          <ac:spMkLst>
            <pc:docMk/>
            <pc:sldMk cId="2992791712" sldId="279"/>
            <ac:spMk id="4" creationId="{89D82520-5C4B-4FED-831C-105560102665}"/>
          </ac:spMkLst>
        </pc:spChg>
      </pc:sldChg>
      <pc:sldChg chg="modSp mod">
        <pc:chgData name="TAN Mei Yi [Harrisdale Senior High School]" userId="f9f029c9-d743-4d60-9f2c-e74bdec1ab07" providerId="ADAL" clId="{0EF038EF-0409-4D66-9DD3-7C41C3255176}" dt="2023-03-16T02:40:14.351" v="1441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0EF038EF-0409-4D66-9DD3-7C41C3255176}" dt="2023-03-16T02:40:14.351" v="1441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0EF038EF-0409-4D66-9DD3-7C41C3255176}" dt="2023-03-16T00:05:33.418" v="278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0EF038EF-0409-4D66-9DD3-7C41C3255176}" dt="2023-03-16T00:04:30.359" v="255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0EF038EF-0409-4D66-9DD3-7C41C3255176}" dt="2023-03-16T00:05:33.418" v="278" actId="20577"/>
          <ac:spMkLst>
            <pc:docMk/>
            <pc:sldMk cId="2226349418" sldId="292"/>
            <ac:spMk id="22" creationId="{046BE2BE-401B-43B6-9F59-E6AE635E14BD}"/>
          </ac:spMkLst>
        </pc:spChg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134405350" sldId="294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3918220807" sldId="295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1816459769" sldId="296"/>
        </pc:sldMkLst>
      </pc:sldChg>
      <pc:sldChg chg="del">
        <pc:chgData name="TAN Mei Yi [Harrisdale Senior High School]" userId="f9f029c9-d743-4d60-9f2c-e74bdec1ab07" providerId="ADAL" clId="{0EF038EF-0409-4D66-9DD3-7C41C3255176}" dt="2023-03-16T00:11:03.756" v="283" actId="47"/>
        <pc:sldMkLst>
          <pc:docMk/>
          <pc:sldMk cId="1412230769" sldId="298"/>
        </pc:sldMkLst>
      </pc:sldChg>
      <pc:sldChg chg="addSp delSp modSp add mod">
        <pc:chgData name="TAN Mei Yi [Harrisdale Senior High School]" userId="f9f029c9-d743-4d60-9f2c-e74bdec1ab07" providerId="ADAL" clId="{0EF038EF-0409-4D66-9DD3-7C41C3255176}" dt="2023-03-16T00:13:12.010" v="299"/>
        <pc:sldMkLst>
          <pc:docMk/>
          <pc:sldMk cId="4199131447" sldId="299"/>
        </pc:sldMkLst>
        <pc:spChg chg="add mod">
          <ac:chgData name="TAN Mei Yi [Harrisdale Senior High School]" userId="f9f029c9-d743-4d60-9f2c-e74bdec1ab07" providerId="ADAL" clId="{0EF038EF-0409-4D66-9DD3-7C41C3255176}" dt="2023-03-16T00:13:12.010" v="299"/>
          <ac:spMkLst>
            <pc:docMk/>
            <pc:sldMk cId="4199131447" sldId="299"/>
            <ac:spMk id="2" creationId="{9406D13E-F8FC-683E-0851-1FDC7FE1B38B}"/>
          </ac:spMkLst>
        </pc:spChg>
        <pc:spChg chg="del">
          <ac:chgData name="TAN Mei Yi [Harrisdale Senior High School]" userId="f9f029c9-d743-4d60-9f2c-e74bdec1ab07" providerId="ADAL" clId="{0EF038EF-0409-4D66-9DD3-7C41C3255176}" dt="2023-03-16T00:13:10.756" v="298" actId="478"/>
          <ac:spMkLst>
            <pc:docMk/>
            <pc:sldMk cId="4199131447" sldId="299"/>
            <ac:spMk id="4" creationId="{89D82520-5C4B-4FED-831C-105560102665}"/>
          </ac:spMkLst>
        </pc:spChg>
      </pc:sldChg>
      <pc:sldChg chg="addSp delSp modSp add del mod">
        <pc:chgData name="TAN Mei Yi [Harrisdale Senior High School]" userId="f9f029c9-d743-4d60-9f2c-e74bdec1ab07" providerId="ADAL" clId="{0EF038EF-0409-4D66-9DD3-7C41C3255176}" dt="2023-03-16T02:10:59.136" v="1263" actId="47"/>
        <pc:sldMkLst>
          <pc:docMk/>
          <pc:sldMk cId="2644588069" sldId="300"/>
        </pc:sldMkLst>
        <pc:spChg chg="add mod">
          <ac:chgData name="TAN Mei Yi [Harrisdale Senior High School]" userId="f9f029c9-d743-4d60-9f2c-e74bdec1ab07" providerId="ADAL" clId="{0EF038EF-0409-4D66-9DD3-7C41C3255176}" dt="2023-03-16T00:10:45.900" v="282"/>
          <ac:spMkLst>
            <pc:docMk/>
            <pc:sldMk cId="2644588069" sldId="300"/>
            <ac:spMk id="3" creationId="{5E14CC3B-2BAC-81D9-64E6-E2A85804C2D3}"/>
          </ac:spMkLst>
        </pc:spChg>
        <pc:spChg chg="del">
          <ac:chgData name="TAN Mei Yi [Harrisdale Senior High School]" userId="f9f029c9-d743-4d60-9f2c-e74bdec1ab07" providerId="ADAL" clId="{0EF038EF-0409-4D66-9DD3-7C41C3255176}" dt="2023-03-16T00:10:45.460" v="281" actId="478"/>
          <ac:spMkLst>
            <pc:docMk/>
            <pc:sldMk cId="2644588069" sldId="300"/>
            <ac:spMk id="4" creationId="{C5E8D223-2281-44F8-888F-D57C0D649343}"/>
          </ac:spMkLst>
        </pc:spChg>
      </pc:sldChg>
      <pc:sldChg chg="addSp delSp modSp add mod delAnim modAnim">
        <pc:chgData name="TAN Mei Yi [Harrisdale Senior High School]" userId="f9f029c9-d743-4d60-9f2c-e74bdec1ab07" providerId="ADAL" clId="{0EF038EF-0409-4D66-9DD3-7C41C3255176}" dt="2023-03-16T02:10:56.596" v="1262" actId="1076"/>
        <pc:sldMkLst>
          <pc:docMk/>
          <pc:sldMk cId="4165094341" sldId="301"/>
        </pc:sldMkLst>
        <pc:spChg chg="del">
          <ac:chgData name="TAN Mei Yi [Harrisdale Senior High School]" userId="f9f029c9-d743-4d60-9f2c-e74bdec1ab07" providerId="ADAL" clId="{0EF038EF-0409-4D66-9DD3-7C41C3255176}" dt="2023-03-16T02:04:13.064" v="1063" actId="478"/>
          <ac:spMkLst>
            <pc:docMk/>
            <pc:sldMk cId="4165094341" sldId="301"/>
            <ac:spMk id="3" creationId="{4B0B149D-1B77-1CC0-6F0B-F52A0BFDC24A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04:54.668" v="1099" actId="20577"/>
          <ac:spMkLst>
            <pc:docMk/>
            <pc:sldMk cId="4165094341" sldId="301"/>
            <ac:spMk id="4" creationId="{2E1C2B91-0B76-29F1-2D70-3D55D02E8C91}"/>
          </ac:spMkLst>
        </pc:spChg>
        <pc:spChg chg="mod">
          <ac:chgData name="TAN Mei Yi [Harrisdale Senior High School]" userId="f9f029c9-d743-4d60-9f2c-e74bdec1ab07" providerId="ADAL" clId="{0EF038EF-0409-4D66-9DD3-7C41C3255176}" dt="2023-03-16T02:04:37.432" v="1086" actId="14100"/>
          <ac:spMkLst>
            <pc:docMk/>
            <pc:sldMk cId="4165094341" sldId="301"/>
            <ac:spMk id="5" creationId="{AD048C6E-A3C1-4692-AC2A-1FC32F3958D1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6" creationId="{46364AE7-46A0-E3BC-7322-4E0B72E8C96D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7" creationId="{E0F66834-3A29-04BC-486A-4AADC019BB37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8" creationId="{691913A1-93C1-F0CF-F431-002E1519E6B0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9" creationId="{E5B1FA9A-9F43-737F-CEEA-51262A901DDE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10" creationId="{55784C92-9FA0-F974-409B-9C1856DDBEBF}"/>
          </ac:spMkLst>
        </pc:spChg>
        <pc:spChg chg="mod">
          <ac:chgData name="TAN Mei Yi [Harrisdale Senior High School]" userId="f9f029c9-d743-4d60-9f2c-e74bdec1ab07" providerId="ADAL" clId="{0EF038EF-0409-4D66-9DD3-7C41C3255176}" dt="2023-03-16T02:04:29.189" v="1071" actId="20577"/>
          <ac:spMkLst>
            <pc:docMk/>
            <pc:sldMk cId="4165094341" sldId="301"/>
            <ac:spMk id="11" creationId="{8100B15A-CA1A-AD6B-6FF9-37B29802BD1E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2" creationId="{C26282BE-A326-CCA5-1A90-E4F3E9B525E1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3" creationId="{BE06B7D9-F31A-45CC-E6F3-E8C63248ADE3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4" creationId="{3117D020-8E1F-0335-69F9-DF3F026A2868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5" creationId="{3A28B382-6B75-88F6-9D4F-EAB6C1045334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6" creationId="{DCFE15B5-912E-362E-36EE-8F21A147F518}"/>
          </ac:spMkLst>
        </pc:spChg>
        <pc:spChg chg="del">
          <ac:chgData name="TAN Mei Yi [Harrisdale Senior High School]" userId="f9f029c9-d743-4d60-9f2c-e74bdec1ab07" providerId="ADAL" clId="{0EF038EF-0409-4D66-9DD3-7C41C3255176}" dt="2023-03-16T02:04:04.823" v="1060" actId="478"/>
          <ac:spMkLst>
            <pc:docMk/>
            <pc:sldMk cId="4165094341" sldId="301"/>
            <ac:spMk id="17" creationId="{467A03C6-1335-CCBE-24FF-213A5130C906}"/>
          </ac:spMkLst>
        </pc:spChg>
        <pc:spChg chg="mod">
          <ac:chgData name="TAN Mei Yi [Harrisdale Senior High School]" userId="f9f029c9-d743-4d60-9f2c-e74bdec1ab07" providerId="ADAL" clId="{0EF038EF-0409-4D66-9DD3-7C41C3255176}" dt="2023-03-16T02:07:03.175" v="1100" actId="1076"/>
          <ac:spMkLst>
            <pc:docMk/>
            <pc:sldMk cId="4165094341" sldId="301"/>
            <ac:spMk id="18" creationId="{8C4ABB62-54AC-730F-9533-6C98D8C220A6}"/>
          </ac:spMkLst>
        </pc:spChg>
        <pc:spChg chg="del">
          <ac:chgData name="TAN Mei Yi [Harrisdale Senior High School]" userId="f9f029c9-d743-4d60-9f2c-e74bdec1ab07" providerId="ADAL" clId="{0EF038EF-0409-4D66-9DD3-7C41C3255176}" dt="2023-03-16T02:03:59.110" v="1059" actId="478"/>
          <ac:spMkLst>
            <pc:docMk/>
            <pc:sldMk cId="4165094341" sldId="301"/>
            <ac:spMk id="19" creationId="{410967D3-E479-122C-4BD2-F93C16DAE2C6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10:42.473" v="1252" actId="20577"/>
          <ac:spMkLst>
            <pc:docMk/>
            <pc:sldMk cId="4165094341" sldId="301"/>
            <ac:spMk id="90" creationId="{307AF652-7BFA-96BC-F144-EE8774CFDFEC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10:56.596" v="1262" actId="1076"/>
          <ac:spMkLst>
            <pc:docMk/>
            <pc:sldMk cId="4165094341" sldId="301"/>
            <ac:spMk id="91" creationId="{76003E2A-527C-50A5-6A6C-45C8F4BDA797}"/>
          </ac:spMkLst>
        </pc:spChg>
        <pc:grpChg chg="del mod">
          <ac:chgData name="TAN Mei Yi [Harrisdale Senior High School]" userId="f9f029c9-d743-4d60-9f2c-e74bdec1ab07" providerId="ADAL" clId="{0EF038EF-0409-4D66-9DD3-7C41C3255176}" dt="2023-03-16T02:07:16.643" v="1107"/>
          <ac:grpSpMkLst>
            <pc:docMk/>
            <pc:sldMk cId="4165094341" sldId="301"/>
            <ac:grpSpMk id="25" creationId="{30B27A15-0AA2-175E-2903-FBADF47E33BA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2:07:16.644" v="1108"/>
          <ac:grpSpMkLst>
            <pc:docMk/>
            <pc:sldMk cId="4165094341" sldId="301"/>
            <ac:grpSpMk id="26" creationId="{75A3863B-2825-72A0-36F1-E0C13B5B8988}"/>
          </ac:grpSpMkLst>
        </pc:grpChg>
        <pc:grpChg chg="del mod">
          <ac:chgData name="TAN Mei Yi [Harrisdale Senior High School]" userId="f9f029c9-d743-4d60-9f2c-e74bdec1ab07" providerId="ADAL" clId="{0EF038EF-0409-4D66-9DD3-7C41C3255176}" dt="2023-03-16T02:07:44.870" v="1140" actId="478"/>
          <ac:grpSpMkLst>
            <pc:docMk/>
            <pc:sldMk cId="4165094341" sldId="301"/>
            <ac:grpSpMk id="29" creationId="{C1E1FE6F-8EF0-7509-A2C4-8B7BA784FA21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7:39.253" v="1137"/>
          <ac:grpSpMkLst>
            <pc:docMk/>
            <pc:sldMk cId="4165094341" sldId="301"/>
            <ac:grpSpMk id="40" creationId="{655EA9C1-A207-28CB-27F7-FFAFBCD19A9A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7:39.253" v="1137"/>
          <ac:grpSpMkLst>
            <pc:docMk/>
            <pc:sldMk cId="4165094341" sldId="301"/>
            <ac:grpSpMk id="41" creationId="{9993AC2F-3882-3DED-6A6F-08B395621FC6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7:32.217" v="1132"/>
          <ac:grpSpMkLst>
            <pc:docMk/>
            <pc:sldMk cId="4165094341" sldId="301"/>
            <ac:grpSpMk id="46" creationId="{3C56C73F-D992-2B02-BD4A-B2EFA2EA61E8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8:12.445" v="1155" actId="164"/>
          <ac:grpSpMkLst>
            <pc:docMk/>
            <pc:sldMk cId="4165094341" sldId="301"/>
            <ac:grpSpMk id="59" creationId="{F38088BB-B11A-9FE0-2E40-21B7A1758F49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8:12.445" v="1155" actId="164"/>
          <ac:grpSpMkLst>
            <pc:docMk/>
            <pc:sldMk cId="4165094341" sldId="301"/>
            <ac:grpSpMk id="60" creationId="{B0509F7C-34E3-747C-CD43-7615981B39E3}"/>
          </ac:grpSpMkLst>
        </pc:grpChg>
        <pc:grpChg chg="add mod">
          <ac:chgData name="TAN Mei Yi [Harrisdale Senior High School]" userId="f9f029c9-d743-4d60-9f2c-e74bdec1ab07" providerId="ADAL" clId="{0EF038EF-0409-4D66-9DD3-7C41C3255176}" dt="2023-03-16T02:08:12.445" v="1155" actId="164"/>
          <ac:grpSpMkLst>
            <pc:docMk/>
            <pc:sldMk cId="4165094341" sldId="301"/>
            <ac:grpSpMk id="61" creationId="{D6C76190-8C0E-B66E-50DB-A80A2B283246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8:51.061" v="1180" actId="164"/>
          <ac:grpSpMkLst>
            <pc:docMk/>
            <pc:sldMk cId="4165094341" sldId="301"/>
            <ac:grpSpMk id="73" creationId="{F871E530-16F5-F134-EA5B-74615C3DB1D2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8:51.061" v="1180" actId="164"/>
          <ac:grpSpMkLst>
            <pc:docMk/>
            <pc:sldMk cId="4165094341" sldId="301"/>
            <ac:grpSpMk id="74" creationId="{D4478E51-E4AA-E8CA-B4AC-2502EDEE049D}"/>
          </ac:grpSpMkLst>
        </pc:grpChg>
        <pc:grpChg chg="add mod">
          <ac:chgData name="TAN Mei Yi [Harrisdale Senior High School]" userId="f9f029c9-d743-4d60-9f2c-e74bdec1ab07" providerId="ADAL" clId="{0EF038EF-0409-4D66-9DD3-7C41C3255176}" dt="2023-03-16T02:08:51.061" v="1180" actId="164"/>
          <ac:grpSpMkLst>
            <pc:docMk/>
            <pc:sldMk cId="4165094341" sldId="301"/>
            <ac:grpSpMk id="75" creationId="{ECBDD4A8-9474-DC9C-9DB5-1163602134A8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9:14.901" v="1186"/>
          <ac:grpSpMkLst>
            <pc:docMk/>
            <pc:sldMk cId="4165094341" sldId="301"/>
            <ac:grpSpMk id="79" creationId="{4F26A694-1F6C-5DAD-6A35-D63FCF4E50B3}"/>
          </ac:grpSpMkLst>
        </pc:grpChg>
        <pc:grpChg chg="mod">
          <ac:chgData name="TAN Mei Yi [Harrisdale Senior High School]" userId="f9f029c9-d743-4d60-9f2c-e74bdec1ab07" providerId="ADAL" clId="{0EF038EF-0409-4D66-9DD3-7C41C3255176}" dt="2023-03-16T02:09:30.226" v="1195" actId="164"/>
          <ac:grpSpMkLst>
            <pc:docMk/>
            <pc:sldMk cId="4165094341" sldId="301"/>
            <ac:grpSpMk id="87" creationId="{C25B4D04-5DA8-A110-5958-9E9014D696CB}"/>
          </ac:grpSpMkLst>
        </pc:grpChg>
        <pc:grpChg chg="add mod">
          <ac:chgData name="TAN Mei Yi [Harrisdale Senior High School]" userId="f9f029c9-d743-4d60-9f2c-e74bdec1ab07" providerId="ADAL" clId="{0EF038EF-0409-4D66-9DD3-7C41C3255176}" dt="2023-03-16T02:09:30.226" v="1195" actId="164"/>
          <ac:grpSpMkLst>
            <pc:docMk/>
            <pc:sldMk cId="4165094341" sldId="301"/>
            <ac:grpSpMk id="88" creationId="{9CD6087F-9304-E2AE-AA5B-55D401ECEC82}"/>
          </ac:grpSpMkLst>
        </pc:grpChg>
        <pc:inkChg chg="add del mod">
          <ac:chgData name="TAN Mei Yi [Harrisdale Senior High School]" userId="f9f029c9-d743-4d60-9f2c-e74bdec1ab07" providerId="ADAL" clId="{0EF038EF-0409-4D66-9DD3-7C41C3255176}" dt="2023-03-16T02:07:16.644" v="1108"/>
          <ac:inkMkLst>
            <pc:docMk/>
            <pc:sldMk cId="4165094341" sldId="301"/>
            <ac:inkMk id="20" creationId="{A7B20B45-5323-DE1E-BC94-7957CB3F190F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16.647" v="1110"/>
          <ac:inkMkLst>
            <pc:docMk/>
            <pc:sldMk cId="4165094341" sldId="301"/>
            <ac:inkMk id="21" creationId="{D2463158-E254-0D92-115C-EE52125F282D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16.645" v="1109"/>
          <ac:inkMkLst>
            <pc:docMk/>
            <pc:sldMk cId="4165094341" sldId="301"/>
            <ac:inkMk id="22" creationId="{050B2BC8-12E7-E2E5-1194-D0A93DA23631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16.643" v="1107"/>
          <ac:inkMkLst>
            <pc:docMk/>
            <pc:sldMk cId="4165094341" sldId="301"/>
            <ac:inkMk id="23" creationId="{6A0A3309-5449-C6FF-4EBA-54B852A861D9}"/>
          </ac:inkMkLst>
        </pc:inkChg>
        <pc:inkChg chg="add del">
          <ac:chgData name="TAN Mei Yi [Harrisdale Senior High School]" userId="f9f029c9-d743-4d60-9f2c-e74bdec1ab07" providerId="ADAL" clId="{0EF038EF-0409-4D66-9DD3-7C41C3255176}" dt="2023-03-16T02:07:17.232" v="1111"/>
          <ac:inkMkLst>
            <pc:docMk/>
            <pc:sldMk cId="4165094341" sldId="301"/>
            <ac:inkMk id="24" creationId="{E07723BE-6C5C-0E18-0F8E-388D174D324A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7:21.747" v="1114"/>
          <ac:inkMkLst>
            <pc:docMk/>
            <pc:sldMk cId="4165094341" sldId="301"/>
            <ac:inkMk id="27" creationId="{92992B79-0E57-CE1C-CCC3-826A70EBEB6A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7:21.747" v="1114"/>
          <ac:inkMkLst>
            <pc:docMk/>
            <pc:sldMk cId="4165094341" sldId="301"/>
            <ac:inkMk id="28" creationId="{C49C52DA-05D0-126A-A56D-CAEBECB1AFDC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0" creationId="{C01B49B7-308F-2C47-8D0D-1F49219A7DFA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1" creationId="{FFEA5074-E3BA-A0D7-157D-B7C567C679C2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2" creationId="{641B1311-2C1F-0A9B-8A38-565C6688EE89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0.949" v="1138" actId="478"/>
          <ac:inkMkLst>
            <pc:docMk/>
            <pc:sldMk cId="4165094341" sldId="301"/>
            <ac:inkMk id="33" creationId="{AE324B8E-C6C3-1DA1-21A9-75554E8DF5DE}"/>
          </ac:inkMkLst>
        </pc:inkChg>
        <pc:inkChg chg="add del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4" creationId="{C606B008-5BD0-15CA-2B56-8E9524FA51C7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5" creationId="{FB1627A4-7646-DA38-BEA1-AE8F00DE21FA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6" creationId="{83EC7E8F-C360-8A22-ADC7-9328B965284F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7" creationId="{4B36262F-4B64-FF18-82EF-A28E81EB86A6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42.564" v="1139" actId="478"/>
          <ac:inkMkLst>
            <pc:docMk/>
            <pc:sldMk cId="4165094341" sldId="301"/>
            <ac:inkMk id="38" creationId="{CBF9E55D-C2D8-016B-8DDE-B811172C1502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39.253" v="1137"/>
          <ac:inkMkLst>
            <pc:docMk/>
            <pc:sldMk cId="4165094341" sldId="301"/>
            <ac:inkMk id="39" creationId="{599F4B31-E254-DC0F-A9AB-0C26AA2547ED}"/>
          </ac:inkMkLst>
        </pc:inkChg>
        <pc:inkChg chg="add del">
          <ac:chgData name="TAN Mei Yi [Harrisdale Senior High School]" userId="f9f029c9-d743-4d60-9f2c-e74bdec1ab07" providerId="ADAL" clId="{0EF038EF-0409-4D66-9DD3-7C41C3255176}" dt="2023-03-16T02:07:33.197" v="1135" actId="9405"/>
          <ac:inkMkLst>
            <pc:docMk/>
            <pc:sldMk cId="4165094341" sldId="301"/>
            <ac:inkMk id="42" creationId="{CEE5A034-13DE-738B-1E86-223A58EE5D8D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32.882" v="1134" actId="9405"/>
          <ac:inkMkLst>
            <pc:docMk/>
            <pc:sldMk cId="4165094341" sldId="301"/>
            <ac:inkMk id="43" creationId="{67035022-3934-944F-6067-4329D750C81E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32.595" v="1133" actId="9405"/>
          <ac:inkMkLst>
            <pc:docMk/>
            <pc:sldMk cId="4165094341" sldId="301"/>
            <ac:inkMk id="44" creationId="{75B13ECF-74B7-B406-B6EC-9DE05ED797DA}"/>
          </ac:inkMkLst>
        </pc:inkChg>
        <pc:inkChg chg="add del mod">
          <ac:chgData name="TAN Mei Yi [Harrisdale Senior High School]" userId="f9f029c9-d743-4d60-9f2c-e74bdec1ab07" providerId="ADAL" clId="{0EF038EF-0409-4D66-9DD3-7C41C3255176}" dt="2023-03-16T02:07:32.217" v="1132"/>
          <ac:inkMkLst>
            <pc:docMk/>
            <pc:sldMk cId="4165094341" sldId="301"/>
            <ac:inkMk id="45" creationId="{2AA7DAF2-15BD-3A77-C3AF-3385387B6BCA}"/>
          </ac:inkMkLst>
        </pc:inkChg>
        <pc:inkChg chg="add">
          <ac:chgData name="TAN Mei Yi [Harrisdale Senior High School]" userId="f9f029c9-d743-4d60-9f2c-e74bdec1ab07" providerId="ADAL" clId="{0EF038EF-0409-4D66-9DD3-7C41C3255176}" dt="2023-03-16T02:07:48.667" v="1141" actId="9405"/>
          <ac:inkMkLst>
            <pc:docMk/>
            <pc:sldMk cId="4165094341" sldId="301"/>
            <ac:inkMk id="47" creationId="{5899FD09-9673-8755-3C6F-DB2CD94B7004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48" creationId="{3DBF87F5-F466-BC09-AF1E-024AB904815F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49" creationId="{5C80CDFC-8943-957A-B901-AC1413618BB6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0" creationId="{3CDE7DEE-7719-E19D-2853-9E71FFD334F6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1" creationId="{3D04BE08-22AB-34FA-2F59-7FC1E292FA8E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2" creationId="{353550E2-2780-9742-BF27-58881829B9A8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3" creationId="{8B7A8A56-AC2E-2E2F-BF17-5A82E1EC3A91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4" creationId="{2D3B48BC-7D54-BFD2-A907-05EA31E81566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5" creationId="{D32BBE3B-7CB2-00D3-90AF-E34513931EF9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6" creationId="{D7F84E59-CBD4-AB2E-1632-8F65E8266150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04.029" v="1154"/>
          <ac:inkMkLst>
            <pc:docMk/>
            <pc:sldMk cId="4165094341" sldId="301"/>
            <ac:inkMk id="57" creationId="{69AE6CDA-8C90-738F-A188-D00E45087F69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12.445" v="1155" actId="164"/>
          <ac:inkMkLst>
            <pc:docMk/>
            <pc:sldMk cId="4165094341" sldId="301"/>
            <ac:inkMk id="58" creationId="{DD3BF64B-2757-C99D-421B-3B6D29FA0E34}"/>
          </ac:inkMkLst>
        </pc:inkChg>
        <pc:inkChg chg="add">
          <ac:chgData name="TAN Mei Yi [Harrisdale Senior High School]" userId="f9f029c9-d743-4d60-9f2c-e74bdec1ab07" providerId="ADAL" clId="{0EF038EF-0409-4D66-9DD3-7C41C3255176}" dt="2023-03-16T02:08:22.572" v="1157" actId="9405"/>
          <ac:inkMkLst>
            <pc:docMk/>
            <pc:sldMk cId="4165094341" sldId="301"/>
            <ac:inkMk id="62" creationId="{C5EC461D-03F6-B69E-F087-022A7976B0FD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51.061" v="1180" actId="164"/>
          <ac:inkMkLst>
            <pc:docMk/>
            <pc:sldMk cId="4165094341" sldId="301"/>
            <ac:inkMk id="63" creationId="{65860E7E-1D05-9B35-AEE6-CF270360BCEE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4" creationId="{01600B6B-1728-0CEA-2F22-622E0128743F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5" creationId="{EF803B2E-D352-4CEF-CAA3-0E90F8A02D6E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6" creationId="{54A851EC-438B-3E97-BC01-D10B47F78D90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7" creationId="{1398F770-C699-2A1B-18EE-3D33C7DFB56E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8" creationId="{602D4946-33B7-0CC3-AA70-F24CEF6C248A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69" creationId="{56F2EB61-F253-0698-F017-2E13FC5ADF9B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70" creationId="{9B1CA5B7-4F4A-8BEE-3CFD-D1B2A50B21AE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8:30.384" v="1168"/>
          <ac:inkMkLst>
            <pc:docMk/>
            <pc:sldMk cId="4165094341" sldId="301"/>
            <ac:inkMk id="71" creationId="{B1DE3A9D-A427-F9A9-1761-B58447E02D4B}"/>
          </ac:inkMkLst>
        </pc:inkChg>
        <pc:inkChg chg="add">
          <ac:chgData name="TAN Mei Yi [Harrisdale Senior High School]" userId="f9f029c9-d743-4d60-9f2c-e74bdec1ab07" providerId="ADAL" clId="{0EF038EF-0409-4D66-9DD3-7C41C3255176}" dt="2023-03-16T02:08:29.851" v="1167" actId="9405"/>
          <ac:inkMkLst>
            <pc:docMk/>
            <pc:sldMk cId="4165094341" sldId="301"/>
            <ac:inkMk id="72" creationId="{D6DF7A18-3F6D-2542-76BC-9426081F0CC7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30.226" v="1195" actId="164"/>
          <ac:inkMkLst>
            <pc:docMk/>
            <pc:sldMk cId="4165094341" sldId="301"/>
            <ac:inkMk id="76" creationId="{966FF5B1-6837-CEDE-53FE-1B1BD972CF9F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14.901" v="1186"/>
          <ac:inkMkLst>
            <pc:docMk/>
            <pc:sldMk cId="4165094341" sldId="301"/>
            <ac:inkMk id="77" creationId="{5F8734EC-FCE7-7795-F3BE-2FE8A4EA2B95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14.901" v="1186"/>
          <ac:inkMkLst>
            <pc:docMk/>
            <pc:sldMk cId="4165094341" sldId="301"/>
            <ac:inkMk id="78" creationId="{13AC44D5-A8C1-9933-C5B4-52FA840CD7B8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0" creationId="{B3CB8B12-9CCE-0733-DF28-5FB5818A64DC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1" creationId="{1490D3FA-366F-0919-BE48-D213AA3394C1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2" creationId="{CAA91425-BED1-2477-74AA-AA005B793C9C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3" creationId="{4286B8E1-8ED3-E451-C38B-7C54983DD251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4" creationId="{4FAA0A23-003E-DE8D-EE9F-650E81F71453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5" creationId="{C6B44324-6C51-2B9D-4CC5-7C2105037FD9}"/>
          </ac:inkMkLst>
        </pc:inkChg>
        <pc:inkChg chg="add mod">
          <ac:chgData name="TAN Mei Yi [Harrisdale Senior High School]" userId="f9f029c9-d743-4d60-9f2c-e74bdec1ab07" providerId="ADAL" clId="{0EF038EF-0409-4D66-9DD3-7C41C3255176}" dt="2023-03-16T02:09:23.075" v="1194"/>
          <ac:inkMkLst>
            <pc:docMk/>
            <pc:sldMk cId="4165094341" sldId="301"/>
            <ac:inkMk id="86" creationId="{E2B0F1C2-51A6-80D8-9403-833B95E24D09}"/>
          </ac:inkMkLst>
        </pc:inkChg>
        <pc:inkChg chg="add">
          <ac:chgData name="TAN Mei Yi [Harrisdale Senior High School]" userId="f9f029c9-d743-4d60-9f2c-e74bdec1ab07" providerId="ADAL" clId="{0EF038EF-0409-4D66-9DD3-7C41C3255176}" dt="2023-03-16T02:09:48.543" v="1204" actId="9405"/>
          <ac:inkMkLst>
            <pc:docMk/>
            <pc:sldMk cId="4165094341" sldId="301"/>
            <ac:inkMk id="89" creationId="{716704F4-4298-A1B6-4A98-9B0BE7E97332}"/>
          </ac:inkMkLst>
        </pc:inkChg>
      </pc:sldChg>
      <pc:sldChg chg="addSp delSp modSp add mod delAnim">
        <pc:chgData name="TAN Mei Yi [Harrisdale Senior High School]" userId="f9f029c9-d743-4d60-9f2c-e74bdec1ab07" providerId="ADAL" clId="{0EF038EF-0409-4D66-9DD3-7C41C3255176}" dt="2023-03-16T02:31:25.209" v="1341" actId="20577"/>
        <pc:sldMkLst>
          <pc:docMk/>
          <pc:sldMk cId="3151471876" sldId="302"/>
        </pc:sldMkLst>
        <pc:spChg chg="mod">
          <ac:chgData name="TAN Mei Yi [Harrisdale Senior High School]" userId="f9f029c9-d743-4d60-9f2c-e74bdec1ab07" providerId="ADAL" clId="{0EF038EF-0409-4D66-9DD3-7C41C3255176}" dt="2023-03-16T02:29:19.592" v="1307" actId="20577"/>
          <ac:spMkLst>
            <pc:docMk/>
            <pc:sldMk cId="3151471876" sldId="302"/>
            <ac:spMk id="2" creationId="{68B88AC1-26F2-4C64-E895-7710DE02D098}"/>
          </ac:spMkLst>
        </pc:spChg>
        <pc:spChg chg="del">
          <ac:chgData name="TAN Mei Yi [Harrisdale Senior High School]" userId="f9f029c9-d743-4d60-9f2c-e74bdec1ab07" providerId="ADAL" clId="{0EF038EF-0409-4D66-9DD3-7C41C3255176}" dt="2023-03-16T02:30:33.611" v="1320" actId="478"/>
          <ac:spMkLst>
            <pc:docMk/>
            <pc:sldMk cId="3151471876" sldId="302"/>
            <ac:spMk id="4" creationId="{2E1C2B91-0B76-29F1-2D70-3D55D02E8C91}"/>
          </ac:spMkLst>
        </pc:spChg>
        <pc:spChg chg="del mod">
          <ac:chgData name="TAN Mei Yi [Harrisdale Senior High School]" userId="f9f029c9-d743-4d60-9f2c-e74bdec1ab07" providerId="ADAL" clId="{0EF038EF-0409-4D66-9DD3-7C41C3255176}" dt="2023-03-16T02:29:46.559" v="1310" actId="478"/>
          <ac:spMkLst>
            <pc:docMk/>
            <pc:sldMk cId="3151471876" sldId="302"/>
            <ac:spMk id="5" creationId="{AD048C6E-A3C1-4692-AC2A-1FC32F3958D1}"/>
          </ac:spMkLst>
        </pc:spChg>
        <pc:spChg chg="add del mod">
          <ac:chgData name="TAN Mei Yi [Harrisdale Senior High School]" userId="f9f029c9-d743-4d60-9f2c-e74bdec1ab07" providerId="ADAL" clId="{0EF038EF-0409-4D66-9DD3-7C41C3255176}" dt="2023-03-16T02:30:01.748" v="1312" actId="478"/>
          <ac:spMkLst>
            <pc:docMk/>
            <pc:sldMk cId="3151471876" sldId="302"/>
            <ac:spMk id="6" creationId="{FEB6A381-426E-0EBC-73D7-C132636DC729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31:25.209" v="1341" actId="20577"/>
          <ac:spMkLst>
            <pc:docMk/>
            <pc:sldMk cId="3151471876" sldId="302"/>
            <ac:spMk id="8" creationId="{88CBA163-0EF1-C98E-DE0C-9BCF5D58E2C5}"/>
          </ac:spMkLst>
        </pc:spChg>
        <pc:spChg chg="del">
          <ac:chgData name="TAN Mei Yi [Harrisdale Senior High School]" userId="f9f029c9-d743-4d60-9f2c-e74bdec1ab07" providerId="ADAL" clId="{0EF038EF-0409-4D66-9DD3-7C41C3255176}" dt="2023-03-16T02:30:33.611" v="1320" actId="478"/>
          <ac:spMkLst>
            <pc:docMk/>
            <pc:sldMk cId="3151471876" sldId="302"/>
            <ac:spMk id="11" creationId="{8100B15A-CA1A-AD6B-6FF9-37B29802BD1E}"/>
          </ac:spMkLst>
        </pc:spChg>
        <pc:spChg chg="del">
          <ac:chgData name="TAN Mei Yi [Harrisdale Senior High School]" userId="f9f029c9-d743-4d60-9f2c-e74bdec1ab07" providerId="ADAL" clId="{0EF038EF-0409-4D66-9DD3-7C41C3255176}" dt="2023-03-16T02:30:33.611" v="1320" actId="478"/>
          <ac:spMkLst>
            <pc:docMk/>
            <pc:sldMk cId="3151471876" sldId="302"/>
            <ac:spMk id="18" creationId="{8C4ABB62-54AC-730F-9533-6C98D8C220A6}"/>
          </ac:spMkLst>
        </pc:spChg>
        <pc:spChg chg="del">
          <ac:chgData name="TAN Mei Yi [Harrisdale Senior High School]" userId="f9f029c9-d743-4d60-9f2c-e74bdec1ab07" providerId="ADAL" clId="{0EF038EF-0409-4D66-9DD3-7C41C3255176}" dt="2023-03-16T02:30:33.611" v="1320" actId="478"/>
          <ac:spMkLst>
            <pc:docMk/>
            <pc:sldMk cId="3151471876" sldId="302"/>
            <ac:spMk id="90" creationId="{307AF652-7BFA-96BC-F144-EE8774CFDFEC}"/>
          </ac:spMkLst>
        </pc:spChg>
        <pc:spChg chg="del">
          <ac:chgData name="TAN Mei Yi [Harrisdale Senior High School]" userId="f9f029c9-d743-4d60-9f2c-e74bdec1ab07" providerId="ADAL" clId="{0EF038EF-0409-4D66-9DD3-7C41C3255176}" dt="2023-03-16T02:30:33.611" v="1320" actId="478"/>
          <ac:spMkLst>
            <pc:docMk/>
            <pc:sldMk cId="3151471876" sldId="302"/>
            <ac:spMk id="91" creationId="{76003E2A-527C-50A5-6A6C-45C8F4BDA797}"/>
          </ac:spMkLst>
        </pc:spChg>
        <pc:grpChg chg="del">
          <ac:chgData name="TAN Mei Yi [Harrisdale Senior High School]" userId="f9f029c9-d743-4d60-9f2c-e74bdec1ab07" providerId="ADAL" clId="{0EF038EF-0409-4D66-9DD3-7C41C3255176}" dt="2023-03-16T02:30:33.611" v="1320" actId="478"/>
          <ac:grpSpMkLst>
            <pc:docMk/>
            <pc:sldMk cId="3151471876" sldId="302"/>
            <ac:grpSpMk id="61" creationId="{D6C76190-8C0E-B66E-50DB-A80A2B283246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2:30:33.611" v="1320" actId="478"/>
          <ac:grpSpMkLst>
            <pc:docMk/>
            <pc:sldMk cId="3151471876" sldId="302"/>
            <ac:grpSpMk id="75" creationId="{ECBDD4A8-9474-DC9C-9DB5-1163602134A8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2:30:33.611" v="1320" actId="478"/>
          <ac:grpSpMkLst>
            <pc:docMk/>
            <pc:sldMk cId="3151471876" sldId="302"/>
            <ac:grpSpMk id="79" creationId="{4F26A694-1F6C-5DAD-6A35-D63FCF4E50B3}"/>
          </ac:grpSpMkLst>
        </pc:grpChg>
        <pc:grpChg chg="del">
          <ac:chgData name="TAN Mei Yi [Harrisdale Senior High School]" userId="f9f029c9-d743-4d60-9f2c-e74bdec1ab07" providerId="ADAL" clId="{0EF038EF-0409-4D66-9DD3-7C41C3255176}" dt="2023-03-16T02:30:33.611" v="1320" actId="478"/>
          <ac:grpSpMkLst>
            <pc:docMk/>
            <pc:sldMk cId="3151471876" sldId="302"/>
            <ac:grpSpMk id="88" creationId="{9CD6087F-9304-E2AE-AA5B-55D401ECEC82}"/>
          </ac:grpSpMkLst>
        </pc:grpChg>
        <pc:inkChg chg="del">
          <ac:chgData name="TAN Mei Yi [Harrisdale Senior High School]" userId="f9f029c9-d743-4d60-9f2c-e74bdec1ab07" providerId="ADAL" clId="{0EF038EF-0409-4D66-9DD3-7C41C3255176}" dt="2023-03-16T02:30:33.611" v="1320" actId="478"/>
          <ac:inkMkLst>
            <pc:docMk/>
            <pc:sldMk cId="3151471876" sldId="302"/>
            <ac:inkMk id="47" creationId="{5899FD09-9673-8755-3C6F-DB2CD94B7004}"/>
          </ac:inkMkLst>
        </pc:inkChg>
        <pc:inkChg chg="del">
          <ac:chgData name="TAN Mei Yi [Harrisdale Senior High School]" userId="f9f029c9-d743-4d60-9f2c-e74bdec1ab07" providerId="ADAL" clId="{0EF038EF-0409-4D66-9DD3-7C41C3255176}" dt="2023-03-16T02:30:33.611" v="1320" actId="478"/>
          <ac:inkMkLst>
            <pc:docMk/>
            <pc:sldMk cId="3151471876" sldId="302"/>
            <ac:inkMk id="62" creationId="{C5EC461D-03F6-B69E-F087-022A7976B0FD}"/>
          </ac:inkMkLst>
        </pc:inkChg>
        <pc:inkChg chg="del">
          <ac:chgData name="TAN Mei Yi [Harrisdale Senior High School]" userId="f9f029c9-d743-4d60-9f2c-e74bdec1ab07" providerId="ADAL" clId="{0EF038EF-0409-4D66-9DD3-7C41C3255176}" dt="2023-03-16T02:30:33.611" v="1320" actId="478"/>
          <ac:inkMkLst>
            <pc:docMk/>
            <pc:sldMk cId="3151471876" sldId="302"/>
            <ac:inkMk id="72" creationId="{D6DF7A18-3F6D-2542-76BC-9426081F0CC7}"/>
          </ac:inkMkLst>
        </pc:inkChg>
        <pc:inkChg chg="del">
          <ac:chgData name="TAN Mei Yi [Harrisdale Senior High School]" userId="f9f029c9-d743-4d60-9f2c-e74bdec1ab07" providerId="ADAL" clId="{0EF038EF-0409-4D66-9DD3-7C41C3255176}" dt="2023-03-16T02:30:33.611" v="1320" actId="478"/>
          <ac:inkMkLst>
            <pc:docMk/>
            <pc:sldMk cId="3151471876" sldId="302"/>
            <ac:inkMk id="89" creationId="{716704F4-4298-A1B6-4A98-9B0BE7E97332}"/>
          </ac:inkMkLst>
        </pc:inkChg>
      </pc:sldChg>
      <pc:sldChg chg="addSp modSp add mod modAnim">
        <pc:chgData name="TAN Mei Yi [Harrisdale Senior High School]" userId="f9f029c9-d743-4d60-9f2c-e74bdec1ab07" providerId="ADAL" clId="{0EF038EF-0409-4D66-9DD3-7C41C3255176}" dt="2023-03-16T02:35:17.940" v="1384"/>
        <pc:sldMkLst>
          <pc:docMk/>
          <pc:sldMk cId="3779226486" sldId="303"/>
        </pc:sldMkLst>
        <pc:spChg chg="add mod">
          <ac:chgData name="TAN Mei Yi [Harrisdale Senior High School]" userId="f9f029c9-d743-4d60-9f2c-e74bdec1ab07" providerId="ADAL" clId="{0EF038EF-0409-4D66-9DD3-7C41C3255176}" dt="2023-03-16T02:35:01.107" v="1381" actId="20577"/>
          <ac:spMkLst>
            <pc:docMk/>
            <pc:sldMk cId="3779226486" sldId="303"/>
            <ac:spMk id="3" creationId="{1C4B640E-791F-6DF7-1BE3-D186BF7AA804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33:55.897" v="1368" actId="255"/>
          <ac:spMkLst>
            <pc:docMk/>
            <pc:sldMk cId="3779226486" sldId="303"/>
            <ac:spMk id="4" creationId="{978342E5-C9B0-A622-F29E-127437926A33}"/>
          </ac:spMkLst>
        </pc:spChg>
        <pc:spChg chg="mod">
          <ac:chgData name="TAN Mei Yi [Harrisdale Senior High School]" userId="f9f029c9-d743-4d60-9f2c-e74bdec1ab07" providerId="ADAL" clId="{0EF038EF-0409-4D66-9DD3-7C41C3255176}" dt="2023-03-16T02:31:43.230" v="1349" actId="20577"/>
          <ac:spMkLst>
            <pc:docMk/>
            <pc:sldMk cId="3779226486" sldId="303"/>
            <ac:spMk id="8" creationId="{88CBA163-0EF1-C98E-DE0C-9BCF5D58E2C5}"/>
          </ac:spMkLst>
        </pc:spChg>
      </pc:sldChg>
      <pc:sldChg chg="addSp delSp modSp add mod delAnim modAnim">
        <pc:chgData name="TAN Mei Yi [Harrisdale Senior High School]" userId="f9f029c9-d743-4d60-9f2c-e74bdec1ab07" providerId="ADAL" clId="{0EF038EF-0409-4D66-9DD3-7C41C3255176}" dt="2023-03-16T02:40:25.864" v="1442" actId="1076"/>
        <pc:sldMkLst>
          <pc:docMk/>
          <pc:sldMk cId="4264768289" sldId="304"/>
        </pc:sldMkLst>
        <pc:spChg chg="del">
          <ac:chgData name="TAN Mei Yi [Harrisdale Senior High School]" userId="f9f029c9-d743-4d60-9f2c-e74bdec1ab07" providerId="ADAL" clId="{0EF038EF-0409-4D66-9DD3-7C41C3255176}" dt="2023-03-16T02:38:24.020" v="1390" actId="478"/>
          <ac:spMkLst>
            <pc:docMk/>
            <pc:sldMk cId="4264768289" sldId="304"/>
            <ac:spMk id="3" creationId="{1C4B640E-791F-6DF7-1BE3-D186BF7AA804}"/>
          </ac:spMkLst>
        </pc:spChg>
        <pc:spChg chg="del">
          <ac:chgData name="TAN Mei Yi [Harrisdale Senior High School]" userId="f9f029c9-d743-4d60-9f2c-e74bdec1ab07" providerId="ADAL" clId="{0EF038EF-0409-4D66-9DD3-7C41C3255176}" dt="2023-03-16T02:38:24.020" v="1390" actId="478"/>
          <ac:spMkLst>
            <pc:docMk/>
            <pc:sldMk cId="4264768289" sldId="304"/>
            <ac:spMk id="4" creationId="{978342E5-C9B0-A622-F29E-127437926A33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2:40:25.864" v="1442" actId="1076"/>
          <ac:spMkLst>
            <pc:docMk/>
            <pc:sldMk cId="4264768289" sldId="304"/>
            <ac:spMk id="5" creationId="{959425CF-1BE7-B2E8-3DD9-F1EE77482DA9}"/>
          </ac:spMkLst>
        </pc:spChg>
        <pc:spChg chg="mod">
          <ac:chgData name="TAN Mei Yi [Harrisdale Senior High School]" userId="f9f029c9-d743-4d60-9f2c-e74bdec1ab07" providerId="ADAL" clId="{0EF038EF-0409-4D66-9DD3-7C41C3255176}" dt="2023-03-16T02:37:05.943" v="1389"/>
          <ac:spMkLst>
            <pc:docMk/>
            <pc:sldMk cId="4264768289" sldId="304"/>
            <ac:spMk id="8" creationId="{88CBA163-0EF1-C98E-DE0C-9BCF5D58E2C5}"/>
          </ac:spMkLst>
        </pc:spChg>
      </pc:sldChg>
      <pc:sldChg chg="modSp add mod ord">
        <pc:chgData name="TAN Mei Yi [Harrisdale Senior High School]" userId="f9f029c9-d743-4d60-9f2c-e74bdec1ab07" providerId="ADAL" clId="{0EF038EF-0409-4D66-9DD3-7C41C3255176}" dt="2023-03-16T03:38:18.497" v="1489" actId="20577"/>
        <pc:sldMkLst>
          <pc:docMk/>
          <pc:sldMk cId="425146844" sldId="305"/>
        </pc:sldMkLst>
        <pc:spChg chg="mod">
          <ac:chgData name="TAN Mei Yi [Harrisdale Senior High School]" userId="f9f029c9-d743-4d60-9f2c-e74bdec1ab07" providerId="ADAL" clId="{0EF038EF-0409-4D66-9DD3-7C41C3255176}" dt="2023-03-16T03:38:18.497" v="1489" actId="20577"/>
          <ac:spMkLst>
            <pc:docMk/>
            <pc:sldMk cId="425146844" sldId="305"/>
            <ac:spMk id="8" creationId="{88CBA163-0EF1-C98E-DE0C-9BCF5D58E2C5}"/>
          </ac:spMkLst>
        </pc:spChg>
      </pc:sldChg>
      <pc:sldChg chg="addSp modSp add mod modAnim">
        <pc:chgData name="TAN Mei Yi [Harrisdale Senior High School]" userId="f9f029c9-d743-4d60-9f2c-e74bdec1ab07" providerId="ADAL" clId="{0EF038EF-0409-4D66-9DD3-7C41C3255176}" dt="2023-03-16T03:42:11.995" v="1560"/>
        <pc:sldMkLst>
          <pc:docMk/>
          <pc:sldMk cId="465988273" sldId="306"/>
        </pc:sldMkLst>
        <pc:spChg chg="add mod">
          <ac:chgData name="TAN Mei Yi [Harrisdale Senior High School]" userId="f9f029c9-d743-4d60-9f2c-e74bdec1ab07" providerId="ADAL" clId="{0EF038EF-0409-4D66-9DD3-7C41C3255176}" dt="2023-03-16T03:40:38.768" v="1538" actId="16959"/>
          <ac:spMkLst>
            <pc:docMk/>
            <pc:sldMk cId="465988273" sldId="306"/>
            <ac:spMk id="3" creationId="{CF2EBC7E-47BF-0AB0-E091-D9EC3339E6A6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3:42:03.630" v="1558" actId="20577"/>
          <ac:spMkLst>
            <pc:docMk/>
            <pc:sldMk cId="465988273" sldId="306"/>
            <ac:spMk id="4" creationId="{531AE8AD-F8E5-3AAF-7B4A-268389367305}"/>
          </ac:spMkLst>
        </pc:spChg>
        <pc:spChg chg="mod">
          <ac:chgData name="TAN Mei Yi [Harrisdale Senior High School]" userId="f9f029c9-d743-4d60-9f2c-e74bdec1ab07" providerId="ADAL" clId="{0EF038EF-0409-4D66-9DD3-7C41C3255176}" dt="2023-03-16T03:38:39.671" v="1498" actId="20577"/>
          <ac:spMkLst>
            <pc:docMk/>
            <pc:sldMk cId="465988273" sldId="306"/>
            <ac:spMk id="8" creationId="{88CBA163-0EF1-C98E-DE0C-9BCF5D58E2C5}"/>
          </ac:spMkLst>
        </pc:spChg>
      </pc:sldChg>
      <pc:sldChg chg="addSp modSp add mod modAnim">
        <pc:chgData name="TAN Mei Yi [Harrisdale Senior High School]" userId="f9f029c9-d743-4d60-9f2c-e74bdec1ab07" providerId="ADAL" clId="{0EF038EF-0409-4D66-9DD3-7C41C3255176}" dt="2023-03-16T03:45:36.924" v="1631"/>
        <pc:sldMkLst>
          <pc:docMk/>
          <pc:sldMk cId="1775565470" sldId="307"/>
        </pc:sldMkLst>
        <pc:spChg chg="add mod">
          <ac:chgData name="TAN Mei Yi [Harrisdale Senior High School]" userId="f9f029c9-d743-4d60-9f2c-e74bdec1ab07" providerId="ADAL" clId="{0EF038EF-0409-4D66-9DD3-7C41C3255176}" dt="2023-03-16T03:45:01.813" v="1625" actId="20577"/>
          <ac:spMkLst>
            <pc:docMk/>
            <pc:sldMk cId="1775565470" sldId="307"/>
            <ac:spMk id="3" creationId="{BB7CDD0F-EF89-CA72-4252-CAFD5558333C}"/>
          </ac:spMkLst>
        </pc:spChg>
        <pc:spChg chg="add mod">
          <ac:chgData name="TAN Mei Yi [Harrisdale Senior High School]" userId="f9f029c9-d743-4d60-9f2c-e74bdec1ab07" providerId="ADAL" clId="{0EF038EF-0409-4D66-9DD3-7C41C3255176}" dt="2023-03-16T03:45:25.037" v="1628" actId="14100"/>
          <ac:spMkLst>
            <pc:docMk/>
            <pc:sldMk cId="1775565470" sldId="307"/>
            <ac:spMk id="4" creationId="{1BEDE9B6-E2B4-8A63-3A70-464A636328D6}"/>
          </ac:spMkLst>
        </pc:spChg>
        <pc:spChg chg="mod">
          <ac:chgData name="TAN Mei Yi [Harrisdale Senior High School]" userId="f9f029c9-d743-4d60-9f2c-e74bdec1ab07" providerId="ADAL" clId="{0EF038EF-0409-4D66-9DD3-7C41C3255176}" dt="2023-03-16T03:42:32.874" v="1569" actId="6549"/>
          <ac:spMkLst>
            <pc:docMk/>
            <pc:sldMk cId="1775565470" sldId="307"/>
            <ac:spMk id="8" creationId="{88CBA163-0EF1-C98E-DE0C-9BCF5D58E2C5}"/>
          </ac:spMkLst>
        </pc:spChg>
      </pc:sldChg>
    </pc:docChg>
  </pc:docChgLst>
  <pc:docChgLst>
    <pc:chgData name="TAN Mei Yi [Harrisdale Senior High School]" userId="f9f029c9-d743-4d60-9f2c-e74bdec1ab07" providerId="ADAL" clId="{0E81DB02-AEDE-4812-8FCD-08A30A2237BC}"/>
    <pc:docChg chg="undo custSel addSld delSld modSld sldOrd">
      <pc:chgData name="TAN Mei Yi [Harrisdale Senior High School]" userId="f9f029c9-d743-4d60-9f2c-e74bdec1ab07" providerId="ADAL" clId="{0E81DB02-AEDE-4812-8FCD-08A30A2237BC}" dt="2023-03-02T04:59:52.355" v="1392"/>
      <pc:docMkLst>
        <pc:docMk/>
      </pc:docMkLst>
      <pc:sldChg chg="modSp add mod modAnim">
        <pc:chgData name="TAN Mei Yi [Harrisdale Senior High School]" userId="f9f029c9-d743-4d60-9f2c-e74bdec1ab07" providerId="ADAL" clId="{0E81DB02-AEDE-4812-8FCD-08A30A2237BC}" dt="2023-03-02T04:55:48.700" v="1350"/>
        <pc:sldMkLst>
          <pc:docMk/>
          <pc:sldMk cId="498437388" sldId="257"/>
        </pc:sldMkLst>
        <pc:spChg chg="mod">
          <ac:chgData name="TAN Mei Yi [Harrisdale Senior High School]" userId="f9f029c9-d743-4d60-9f2c-e74bdec1ab07" providerId="ADAL" clId="{0E81DB02-AEDE-4812-8FCD-08A30A2237BC}" dt="2023-03-02T01:34:36.348" v="19" actId="20577"/>
          <ac:spMkLst>
            <pc:docMk/>
            <pc:sldMk cId="498437388" sldId="257"/>
            <ac:spMk id="3" creationId="{55C83277-6077-48C5-9D58-22A8202E330F}"/>
          </ac:spMkLst>
        </pc:spChg>
        <pc:spChg chg="mod">
          <ac:chgData name="TAN Mei Yi [Harrisdale Senior High School]" userId="f9f029c9-d743-4d60-9f2c-e74bdec1ab07" providerId="ADAL" clId="{0E81DB02-AEDE-4812-8FCD-08A30A2237BC}" dt="2023-03-02T01:34:30.453" v="12" actId="208"/>
          <ac:spMkLst>
            <pc:docMk/>
            <pc:sldMk cId="498437388" sldId="257"/>
            <ac:spMk id="4" creationId="{24A52EE3-78AF-43B2-9E67-E3BCAB66D7BE}"/>
          </ac:spMkLst>
        </pc:spChg>
      </pc:sldChg>
      <pc:sldChg chg="modSp add mod modAnim">
        <pc:chgData name="TAN Mei Yi [Harrisdale Senior High School]" userId="f9f029c9-d743-4d60-9f2c-e74bdec1ab07" providerId="ADAL" clId="{0E81DB02-AEDE-4812-8FCD-08A30A2237BC}" dt="2023-03-02T04:56:38.300" v="1353"/>
        <pc:sldMkLst>
          <pc:docMk/>
          <pc:sldMk cId="1287056237" sldId="258"/>
        </pc:sldMkLst>
        <pc:spChg chg="mod">
          <ac:chgData name="TAN Mei Yi [Harrisdale Senior High School]" userId="f9f029c9-d743-4d60-9f2c-e74bdec1ab07" providerId="ADAL" clId="{0E81DB02-AEDE-4812-8FCD-08A30A2237BC}" dt="2023-03-02T01:35:07.648" v="21" actId="207"/>
          <ac:spMkLst>
            <pc:docMk/>
            <pc:sldMk cId="1287056237" sldId="258"/>
            <ac:spMk id="2" creationId="{3C1AA9BE-4339-48A2-90EB-4465FEE46A3F}"/>
          </ac:spMkLst>
        </pc:spChg>
        <pc:spChg chg="mod">
          <ac:chgData name="TAN Mei Yi [Harrisdale Senior High School]" userId="f9f029c9-d743-4d60-9f2c-e74bdec1ab07" providerId="ADAL" clId="{0E81DB02-AEDE-4812-8FCD-08A30A2237BC}" dt="2023-03-02T01:36:48.258" v="65" actId="207"/>
          <ac:spMkLst>
            <pc:docMk/>
            <pc:sldMk cId="1287056237" sldId="258"/>
            <ac:spMk id="7" creationId="{68C6C94F-D472-4185-A7D6-D49395857848}"/>
          </ac:spMkLst>
        </pc:spChg>
        <pc:spChg chg="mod">
          <ac:chgData name="TAN Mei Yi [Harrisdale Senior High School]" userId="f9f029c9-d743-4d60-9f2c-e74bdec1ab07" providerId="ADAL" clId="{0E81DB02-AEDE-4812-8FCD-08A30A2237BC}" dt="2023-03-02T01:35:16.516" v="22" actId="207"/>
          <ac:spMkLst>
            <pc:docMk/>
            <pc:sldMk cId="1287056237" sldId="258"/>
            <ac:spMk id="9" creationId="{FFE6D3BC-7069-437E-8D7E-CE95671E4811}"/>
          </ac:spMkLst>
        </pc:spChg>
        <pc:spChg chg="mod">
          <ac:chgData name="TAN Mei Yi [Harrisdale Senior High School]" userId="f9f029c9-d743-4d60-9f2c-e74bdec1ab07" providerId="ADAL" clId="{0E81DB02-AEDE-4812-8FCD-08A30A2237BC}" dt="2023-03-02T01:35:43.615" v="23" actId="207"/>
          <ac:spMkLst>
            <pc:docMk/>
            <pc:sldMk cId="1287056237" sldId="258"/>
            <ac:spMk id="12" creationId="{E127E754-450E-476D-B61C-ABAEE446DB16}"/>
          </ac:spMkLst>
        </pc:spChg>
      </pc:sldChg>
      <pc:sldChg chg="modSp add mod modAnim">
        <pc:chgData name="TAN Mei Yi [Harrisdale Senior High School]" userId="f9f029c9-d743-4d60-9f2c-e74bdec1ab07" providerId="ADAL" clId="{0E81DB02-AEDE-4812-8FCD-08A30A2237BC}" dt="2023-03-02T04:57:17.823" v="1357"/>
        <pc:sldMkLst>
          <pc:docMk/>
          <pc:sldMk cId="2596987110" sldId="259"/>
        </pc:sldMkLst>
        <pc:spChg chg="mod">
          <ac:chgData name="TAN Mei Yi [Harrisdale Senior High School]" userId="f9f029c9-d743-4d60-9f2c-e74bdec1ab07" providerId="ADAL" clId="{0E81DB02-AEDE-4812-8FCD-08A30A2237BC}" dt="2023-03-02T01:37:29.087" v="82" actId="20577"/>
          <ac:spMkLst>
            <pc:docMk/>
            <pc:sldMk cId="2596987110" sldId="259"/>
            <ac:spMk id="5" creationId="{879057FE-C386-4351-B689-59CBE924925C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08.804" v="69" actId="207"/>
          <ac:spMkLst>
            <pc:docMk/>
            <pc:sldMk cId="2596987110" sldId="259"/>
            <ac:spMk id="6" creationId="{43B1CA9B-6400-478F-879C-F1F67E7C41DA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14.068" v="70" actId="207"/>
          <ac:spMkLst>
            <pc:docMk/>
            <pc:sldMk cId="2596987110" sldId="259"/>
            <ac:spMk id="8" creationId="{7E970A3D-5DB8-4811-8267-63BD209F9F7B}"/>
          </ac:spMkLst>
        </pc:spChg>
        <pc:spChg chg="mod">
          <ac:chgData name="TAN Mei Yi [Harrisdale Senior High School]" userId="f9f029c9-d743-4d60-9f2c-e74bdec1ab07" providerId="ADAL" clId="{0E81DB02-AEDE-4812-8FCD-08A30A2237BC}" dt="2023-03-02T01:37:00.160" v="68" actId="208"/>
          <ac:spMkLst>
            <pc:docMk/>
            <pc:sldMk cId="2596987110" sldId="259"/>
            <ac:spMk id="10" creationId="{AECB734D-C680-493A-A974-A24A565E5F67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2762199914" sldId="263"/>
        </pc:sldMkLst>
      </pc:sldChg>
      <pc:sldChg chg="modSp add mod">
        <pc:chgData name="TAN Mei Yi [Harrisdale Senior High School]" userId="f9f029c9-d743-4d60-9f2c-e74bdec1ab07" providerId="ADAL" clId="{0E81DB02-AEDE-4812-8FCD-08A30A2237BC}" dt="2023-03-02T01:38:45.453" v="102" actId="1076"/>
        <pc:sldMkLst>
          <pc:docMk/>
          <pc:sldMk cId="1587665728" sldId="264"/>
        </pc:sldMkLst>
        <pc:spChg chg="mod">
          <ac:chgData name="TAN Mei Yi [Harrisdale Senior High School]" userId="f9f029c9-d743-4d60-9f2c-e74bdec1ab07" providerId="ADAL" clId="{0E81DB02-AEDE-4812-8FCD-08A30A2237BC}" dt="2023-03-02T01:38:45.453" v="102" actId="1076"/>
          <ac:spMkLst>
            <pc:docMk/>
            <pc:sldMk cId="1587665728" sldId="264"/>
            <ac:spMk id="4" creationId="{19CE5109-DD1B-45ED-A6F2-52B2C02857A1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3017441701" sldId="265"/>
        </pc:sldMkLst>
      </pc:sldChg>
      <pc:sldChg chg="addSp delSp modSp add mod">
        <pc:chgData name="TAN Mei Yi [Harrisdale Senior High School]" userId="f9f029c9-d743-4d60-9f2c-e74bdec1ab07" providerId="ADAL" clId="{0E81DB02-AEDE-4812-8FCD-08A30A2237BC}" dt="2023-03-02T01:39:08.406" v="105"/>
        <pc:sldMkLst>
          <pc:docMk/>
          <pc:sldMk cId="3795257015" sldId="266"/>
        </pc:sldMkLst>
        <pc:spChg chg="mod">
          <ac:chgData name="TAN Mei Yi [Harrisdale Senior High School]" userId="f9f029c9-d743-4d60-9f2c-e74bdec1ab07" providerId="ADAL" clId="{0E81DB02-AEDE-4812-8FCD-08A30A2237BC}" dt="2023-03-02T01:39:06.752" v="103" actId="207"/>
          <ac:spMkLst>
            <pc:docMk/>
            <pc:sldMk cId="3795257015" sldId="266"/>
            <ac:spMk id="3" creationId="{B93EBDCE-1E44-4074-9B7B-5B50323B4760}"/>
          </ac:spMkLst>
        </pc:spChg>
        <pc:spChg chg="del">
          <ac:chgData name="TAN Mei Yi [Harrisdale Senior High School]" userId="f9f029c9-d743-4d60-9f2c-e74bdec1ab07" providerId="ADAL" clId="{0E81DB02-AEDE-4812-8FCD-08A30A2237BC}" dt="2023-03-02T01:39:08.188" v="104" actId="478"/>
          <ac:spMkLst>
            <pc:docMk/>
            <pc:sldMk cId="3795257015" sldId="266"/>
            <ac:spMk id="4" creationId="{19CE5109-DD1B-45ED-A6F2-52B2C02857A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1:39:08.406" v="105"/>
          <ac:spMkLst>
            <pc:docMk/>
            <pc:sldMk cId="3795257015" sldId="266"/>
            <ac:spMk id="5" creationId="{505659C7-1DA0-4DAC-13A4-5BF6DAB69445}"/>
          </ac:spMkLst>
        </pc:spChg>
      </pc:sldChg>
      <pc:sldChg chg="addSp delSp modSp add mod">
        <pc:chgData name="TAN Mei Yi [Harrisdale Senior High School]" userId="f9f029c9-d743-4d60-9f2c-e74bdec1ab07" providerId="ADAL" clId="{0E81DB02-AEDE-4812-8FCD-08A30A2237BC}" dt="2023-03-02T01:39:32.200" v="108"/>
        <pc:sldMkLst>
          <pc:docMk/>
          <pc:sldMk cId="537267911" sldId="267"/>
        </pc:sldMkLst>
        <pc:spChg chg="add mod">
          <ac:chgData name="TAN Mei Yi [Harrisdale Senior High School]" userId="f9f029c9-d743-4d60-9f2c-e74bdec1ab07" providerId="ADAL" clId="{0E81DB02-AEDE-4812-8FCD-08A30A2237BC}" dt="2023-03-02T01:39:32.200" v="108"/>
          <ac:spMkLst>
            <pc:docMk/>
            <pc:sldMk cId="537267911" sldId="267"/>
            <ac:spMk id="3" creationId="{7AA5E21C-4BD1-6B98-09D7-6B84E09552B0}"/>
          </ac:spMkLst>
        </pc:spChg>
        <pc:spChg chg="del mod">
          <ac:chgData name="TAN Mei Yi [Harrisdale Senior High School]" userId="f9f029c9-d743-4d60-9f2c-e74bdec1ab07" providerId="ADAL" clId="{0E81DB02-AEDE-4812-8FCD-08A30A2237BC}" dt="2023-03-02T01:39:31.920" v="107" actId="478"/>
          <ac:spMkLst>
            <pc:docMk/>
            <pc:sldMk cId="537267911" sldId="267"/>
            <ac:spMk id="4" creationId="{19CE5109-DD1B-45ED-A6F2-52B2C02857A1}"/>
          </ac:spMkLst>
        </pc:spChg>
      </pc:sldChg>
      <pc:sldChg chg="modSp add mod ord modAnim">
        <pc:chgData name="TAN Mei Yi [Harrisdale Senior High School]" userId="f9f029c9-d743-4d60-9f2c-e74bdec1ab07" providerId="ADAL" clId="{0E81DB02-AEDE-4812-8FCD-08A30A2237BC}" dt="2023-03-02T04:58:52.187" v="1383" actId="20577"/>
        <pc:sldMkLst>
          <pc:docMk/>
          <pc:sldMk cId="3721086638" sldId="268"/>
        </pc:sldMkLst>
        <pc:spChg chg="mod">
          <ac:chgData name="TAN Mei Yi [Harrisdale Senior High School]" userId="f9f029c9-d743-4d60-9f2c-e74bdec1ab07" providerId="ADAL" clId="{0E81DB02-AEDE-4812-8FCD-08A30A2237BC}" dt="2023-03-02T01:39:42.843" v="110" actId="208"/>
          <ac:spMkLst>
            <pc:docMk/>
            <pc:sldMk cId="3721086638" sldId="268"/>
            <ac:spMk id="4" creationId="{B129504F-C7FA-4209-905E-ECADCFF7DF1E}"/>
          </ac:spMkLst>
        </pc:spChg>
        <pc:spChg chg="mod">
          <ac:chgData name="TAN Mei Yi [Harrisdale Senior High School]" userId="f9f029c9-d743-4d60-9f2c-e74bdec1ab07" providerId="ADAL" clId="{0E81DB02-AEDE-4812-8FCD-08A30A2237BC}" dt="2023-03-02T04:58:52.187" v="1383" actId="20577"/>
          <ac:spMkLst>
            <pc:docMk/>
            <pc:sldMk cId="3721086638" sldId="268"/>
            <ac:spMk id="5" creationId="{DDEB64E8-E359-4B8B-89DC-B8729C8968E9}"/>
          </ac:spMkLst>
        </pc:spChg>
      </pc:sldChg>
      <pc:sldChg chg="modSp add mod ord modAnim">
        <pc:chgData name="TAN Mei Yi [Harrisdale Senior High School]" userId="f9f029c9-d743-4d60-9f2c-e74bdec1ab07" providerId="ADAL" clId="{0E81DB02-AEDE-4812-8FCD-08A30A2237BC}" dt="2023-03-02T04:59:18.206" v="1386" actId="113"/>
        <pc:sldMkLst>
          <pc:docMk/>
          <pc:sldMk cId="27099850" sldId="269"/>
        </pc:sldMkLst>
        <pc:spChg chg="mod">
          <ac:chgData name="TAN Mei Yi [Harrisdale Senior High School]" userId="f9f029c9-d743-4d60-9f2c-e74bdec1ab07" providerId="ADAL" clId="{0E81DB02-AEDE-4812-8FCD-08A30A2237BC}" dt="2023-03-02T01:40:49.160" v="116" actId="208"/>
          <ac:spMkLst>
            <pc:docMk/>
            <pc:sldMk cId="27099850" sldId="269"/>
            <ac:spMk id="4" creationId="{B129504F-C7FA-4209-905E-ECADCFF7DF1E}"/>
          </ac:spMkLst>
        </pc:spChg>
        <pc:spChg chg="mod">
          <ac:chgData name="TAN Mei Yi [Harrisdale Senior High School]" userId="f9f029c9-d743-4d60-9f2c-e74bdec1ab07" providerId="ADAL" clId="{0E81DB02-AEDE-4812-8FCD-08A30A2237BC}" dt="2023-03-02T04:59:18.206" v="1386" actId="113"/>
          <ac:spMkLst>
            <pc:docMk/>
            <pc:sldMk cId="27099850" sldId="269"/>
            <ac:spMk id="5" creationId="{DDEB64E8-E359-4B8B-89DC-B8729C8968E9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19:46.070" v="118" actId="47"/>
        <pc:sldMkLst>
          <pc:docMk/>
          <pc:sldMk cId="158949183" sldId="270"/>
        </pc:sldMkLst>
      </pc:sldChg>
      <pc:sldChg chg="modSp add mod ord modAnim">
        <pc:chgData name="TAN Mei Yi [Harrisdale Senior High School]" userId="f9f029c9-d743-4d60-9f2c-e74bdec1ab07" providerId="ADAL" clId="{0E81DB02-AEDE-4812-8FCD-08A30A2237BC}" dt="2023-03-02T04:59:52.355" v="1392"/>
        <pc:sldMkLst>
          <pc:docMk/>
          <pc:sldMk cId="1719334996" sldId="271"/>
        </pc:sldMkLst>
        <pc:spChg chg="mod">
          <ac:chgData name="TAN Mei Yi [Harrisdale Senior High School]" userId="f9f029c9-d743-4d60-9f2c-e74bdec1ab07" providerId="ADAL" clId="{0E81DB02-AEDE-4812-8FCD-08A30A2237BC}" dt="2023-03-02T03:20:20.952" v="130" actId="208"/>
          <ac:spMkLst>
            <pc:docMk/>
            <pc:sldMk cId="1719334996" sldId="271"/>
            <ac:spMk id="4" creationId="{3E621461-76BD-404F-BD15-E3FD1A99340E}"/>
          </ac:spMkLst>
        </pc:spChg>
        <pc:spChg chg="mod">
          <ac:chgData name="TAN Mei Yi [Harrisdale Senior High School]" userId="f9f029c9-d743-4d60-9f2c-e74bdec1ab07" providerId="ADAL" clId="{0E81DB02-AEDE-4812-8FCD-08A30A2237BC}" dt="2023-03-02T03:30:19.620" v="437" actId="207"/>
          <ac:spMkLst>
            <pc:docMk/>
            <pc:sldMk cId="1719334996" sldId="271"/>
            <ac:spMk id="5" creationId="{3688B4B5-FBB8-47FA-9E9E-277F7C578E7F}"/>
          </ac:spMkLst>
        </pc:spChg>
        <pc:spChg chg="mod">
          <ac:chgData name="TAN Mei Yi [Harrisdale Senior High School]" userId="f9f029c9-d743-4d60-9f2c-e74bdec1ab07" providerId="ADAL" clId="{0E81DB02-AEDE-4812-8FCD-08A30A2237BC}" dt="2023-03-02T03:20:28.266" v="131" actId="207"/>
          <ac:spMkLst>
            <pc:docMk/>
            <pc:sldMk cId="1719334996" sldId="271"/>
            <ac:spMk id="6" creationId="{8A8B55F7-717E-4F4E-AA69-0AE358E9C5AA}"/>
          </ac:spMkLst>
        </pc:spChg>
        <pc:spChg chg="mod">
          <ac:chgData name="TAN Mei Yi [Harrisdale Senior High School]" userId="f9f029c9-d743-4d60-9f2c-e74bdec1ab07" providerId="ADAL" clId="{0E81DB02-AEDE-4812-8FCD-08A30A2237BC}" dt="2023-03-02T03:20:28.266" v="131" actId="207"/>
          <ac:spMkLst>
            <pc:docMk/>
            <pc:sldMk cId="1719334996" sldId="271"/>
            <ac:spMk id="11" creationId="{7E2F3361-BD8D-4111-B9D3-680A6FEA1E95}"/>
          </ac:spMkLst>
        </pc:spChg>
      </pc:sldChg>
      <pc:sldChg chg="add del">
        <pc:chgData name="TAN Mei Yi [Harrisdale Senior High School]" userId="f9f029c9-d743-4d60-9f2c-e74bdec1ab07" providerId="ADAL" clId="{0E81DB02-AEDE-4812-8FCD-08A30A2237BC}" dt="2023-03-02T03:20:52.305" v="136" actId="47"/>
        <pc:sldMkLst>
          <pc:docMk/>
          <pc:sldMk cId="1635148946" sldId="272"/>
        </pc:sldMkLst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30:01.368" v="436" actId="478"/>
        <pc:sldMkLst>
          <pc:docMk/>
          <pc:sldMk cId="1228451987" sldId="273"/>
        </pc:sldMkLst>
        <pc:spChg chg="add mod">
          <ac:chgData name="TAN Mei Yi [Harrisdale Senior High School]" userId="f9f029c9-d743-4d60-9f2c-e74bdec1ab07" providerId="ADAL" clId="{0E81DB02-AEDE-4812-8FCD-08A30A2237BC}" dt="2023-03-02T03:19:53.027" v="120"/>
          <ac:spMkLst>
            <pc:docMk/>
            <pc:sldMk cId="1228451987" sldId="273"/>
            <ac:spMk id="2" creationId="{8218007C-6040-F226-D903-383B1555ADE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18.810" v="332" actId="20577"/>
          <ac:spMkLst>
            <pc:docMk/>
            <pc:sldMk cId="1228451987" sldId="273"/>
            <ac:spMk id="3" creationId="{1DB7A8FF-53A5-A3D9-C6F7-ACB48DE8E13B}"/>
          </ac:spMkLst>
        </pc:spChg>
        <pc:spChg chg="del">
          <ac:chgData name="TAN Mei Yi [Harrisdale Senior High School]" userId="f9f029c9-d743-4d60-9f2c-e74bdec1ab07" providerId="ADAL" clId="{0E81DB02-AEDE-4812-8FCD-08A30A2237BC}" dt="2023-03-02T03:19:52.696" v="119" actId="478"/>
          <ac:spMkLst>
            <pc:docMk/>
            <pc:sldMk cId="1228451987" sldId="273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21:29.405" v="141" actId="1076"/>
          <ac:spMkLst>
            <pc:docMk/>
            <pc:sldMk cId="1228451987" sldId="273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01.301" v="296" actId="1076"/>
          <ac:spMkLst>
            <pc:docMk/>
            <pc:sldMk cId="1228451987" sldId="273"/>
            <ac:spMk id="6" creationId="{5559B8C0-E298-89F8-C2A0-40333615595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7:48.055" v="371" actId="20577"/>
          <ac:spMkLst>
            <pc:docMk/>
            <pc:sldMk cId="1228451987" sldId="273"/>
            <ac:spMk id="7" creationId="{2B4E308F-397B-52B0-1BE0-F85060B84E2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8:11.570" v="379" actId="1076"/>
          <ac:spMkLst>
            <pc:docMk/>
            <pc:sldMk cId="1228451987" sldId="273"/>
            <ac:spMk id="8" creationId="{4DF5D11D-E8AB-D91A-8E04-F3F5474FC03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9:44.960" v="428" actId="1076"/>
          <ac:spMkLst>
            <pc:docMk/>
            <pc:sldMk cId="1228451987" sldId="273"/>
            <ac:spMk id="25" creationId="{6E37E11E-8087-1E96-F00B-C8DC59A0522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9:57.006" v="435" actId="1076"/>
          <ac:spMkLst>
            <pc:docMk/>
            <pc:sldMk cId="1228451987" sldId="273"/>
            <ac:spMk id="26" creationId="{B269DA29-6FCE-500D-FD30-C91DD3560F2E}"/>
          </ac:spMkLst>
        </pc:spChg>
        <pc:grpChg chg="del mod">
          <ac:chgData name="TAN Mei Yi [Harrisdale Senior High School]" userId="f9f029c9-d743-4d60-9f2c-e74bdec1ab07" providerId="ADAL" clId="{0E81DB02-AEDE-4812-8FCD-08A30A2237BC}" dt="2023-03-02T03:28:39.235" v="383"/>
          <ac:grpSpMkLst>
            <pc:docMk/>
            <pc:sldMk cId="1228451987" sldId="273"/>
            <ac:grpSpMk id="12" creationId="{6D733F66-DE70-51ED-ED03-71B83054C861}"/>
          </ac:grpSpMkLst>
        </pc:grpChg>
        <pc:grpChg chg="del mod">
          <ac:chgData name="TAN Mei Yi [Harrisdale Senior High School]" userId="f9f029c9-d743-4d60-9f2c-e74bdec1ab07" providerId="ADAL" clId="{0E81DB02-AEDE-4812-8FCD-08A30A2237BC}" dt="2023-03-02T03:28:43.658" v="388"/>
          <ac:grpSpMkLst>
            <pc:docMk/>
            <pc:sldMk cId="1228451987" sldId="273"/>
            <ac:grpSpMk id="15" creationId="{6C8A0887-91CA-42F2-608B-444A390DF783}"/>
          </ac:grpSpMkLst>
        </pc:grpChg>
        <pc:grpChg chg="mod">
          <ac:chgData name="TAN Mei Yi [Harrisdale Senior High School]" userId="f9f029c9-d743-4d60-9f2c-e74bdec1ab07" providerId="ADAL" clId="{0E81DB02-AEDE-4812-8FCD-08A30A2237BC}" dt="2023-03-02T03:28:43.658" v="388"/>
          <ac:grpSpMkLst>
            <pc:docMk/>
            <pc:sldMk cId="1228451987" sldId="273"/>
            <ac:grpSpMk id="17" creationId="{C67788EC-C0A0-7A3A-9E79-004A95FABA9B}"/>
          </ac:grpSpMkLst>
        </pc:grpChg>
        <pc:grpChg chg="mod">
          <ac:chgData name="TAN Mei Yi [Harrisdale Senior High School]" userId="f9f029c9-d743-4d60-9f2c-e74bdec1ab07" providerId="ADAL" clId="{0E81DB02-AEDE-4812-8FCD-08A30A2237BC}" dt="2023-03-02T03:28:48.798" v="395"/>
          <ac:grpSpMkLst>
            <pc:docMk/>
            <pc:sldMk cId="1228451987" sldId="273"/>
            <ac:grpSpMk id="24" creationId="{F59B4DE9-A6C0-2A7E-EDC6-C16942566122}"/>
          </ac:grpSpMkLst>
        </pc:grpChg>
        <pc:inkChg chg="add mod">
          <ac:chgData name="TAN Mei Yi [Harrisdale Senior High School]" userId="f9f029c9-d743-4d60-9f2c-e74bdec1ab07" providerId="ADAL" clId="{0E81DB02-AEDE-4812-8FCD-08A30A2237BC}" dt="2023-03-02T03:28:39.235" v="383"/>
          <ac:inkMkLst>
            <pc:docMk/>
            <pc:sldMk cId="1228451987" sldId="273"/>
            <ac:inkMk id="9" creationId="{3ECDB879-5928-F783-3DF5-5FF38F7C940B}"/>
          </ac:inkMkLst>
        </pc:inkChg>
        <pc:inkChg chg="add del mod">
          <ac:chgData name="TAN Mei Yi [Harrisdale Senior High School]" userId="f9f029c9-d743-4d60-9f2c-e74bdec1ab07" providerId="ADAL" clId="{0E81DB02-AEDE-4812-8FCD-08A30A2237BC}" dt="2023-03-02T03:28:39.235" v="383"/>
          <ac:inkMkLst>
            <pc:docMk/>
            <pc:sldMk cId="1228451987" sldId="273"/>
            <ac:inkMk id="10" creationId="{D1C9D86F-45C3-4753-0CD4-B268483EA533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1" creationId="{00000000-0000-0000-0000-000000000000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3" creationId="{1972AD3F-66BE-31A7-A242-0EA1346FD967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4" creationId="{46B2EB8A-FE7F-41A3-1C8C-A4C1BD54E4C0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3.658" v="388"/>
          <ac:inkMkLst>
            <pc:docMk/>
            <pc:sldMk cId="1228451987" sldId="273"/>
            <ac:inkMk id="16" creationId="{AE10C52D-74C1-467F-1F46-1CB2F3FCFED2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18" creationId="{B797CE45-234D-B1AD-8D80-C28DD91EEB43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19" creationId="{DDF5F1C1-97CD-D3B5-6D5E-FBAACC545E0A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0" creationId="{D994F8E5-C026-2303-E07C-B66CE86C4B58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1" creationId="{C64B4078-87AA-2B71-48DF-E0898F25863A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2" creationId="{9FE6646A-2F01-EE03-CEF2-8CA6CF6A4CB3}"/>
          </ac:inkMkLst>
        </pc:inkChg>
        <pc:inkChg chg="add mod">
          <ac:chgData name="TAN Mei Yi [Harrisdale Senior High School]" userId="f9f029c9-d743-4d60-9f2c-e74bdec1ab07" providerId="ADAL" clId="{0E81DB02-AEDE-4812-8FCD-08A30A2237BC}" dt="2023-03-02T03:28:48.798" v="395"/>
          <ac:inkMkLst>
            <pc:docMk/>
            <pc:sldMk cId="1228451987" sldId="273"/>
            <ac:inkMk id="23" creationId="{88971901-D3BA-B4A8-F9BA-57D6AE328EC4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0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3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5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0:01.368" v="436" actId="478"/>
          <ac:inkMkLst>
            <pc:docMk/>
            <pc:sldMk cId="1228451987" sldId="273"/>
            <ac:inkMk id="165" creationId="{00000000-0000-0000-0000-000000000000}"/>
          </ac:inkMkLst>
        </pc:inkChg>
      </pc:sldChg>
      <pc:sldChg chg="addSp delSp modSp add mod ord delAnim modAnim">
        <pc:chgData name="TAN Mei Yi [Harrisdale Senior High School]" userId="f9f029c9-d743-4d60-9f2c-e74bdec1ab07" providerId="ADAL" clId="{0E81DB02-AEDE-4812-8FCD-08A30A2237BC}" dt="2023-03-02T03:55:54.204" v="1122" actId="1076"/>
        <pc:sldMkLst>
          <pc:docMk/>
          <pc:sldMk cId="3414848802" sldId="275"/>
        </pc:sldMkLst>
        <pc:spChg chg="add mod">
          <ac:chgData name="TAN Mei Yi [Harrisdale Senior High School]" userId="f9f029c9-d743-4d60-9f2c-e74bdec1ab07" providerId="ADAL" clId="{0E81DB02-AEDE-4812-8FCD-08A30A2237BC}" dt="2023-03-02T03:20:35.673" v="133"/>
          <ac:spMkLst>
            <pc:docMk/>
            <pc:sldMk cId="3414848802" sldId="275"/>
            <ac:spMk id="2" creationId="{6AC4DBC7-08CB-92D2-30CB-1C3265C0B42A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35.354" v="132" actId="478"/>
          <ac:spMkLst>
            <pc:docMk/>
            <pc:sldMk cId="3414848802" sldId="275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51:50.053" v="913" actId="1076"/>
          <ac:spMkLst>
            <pc:docMk/>
            <pc:sldMk cId="3414848802" sldId="275"/>
            <ac:spMk id="5" creationId="{DB762517-2FF2-4816-B82A-BDF65093A448}"/>
          </ac:spMkLst>
        </pc:spChg>
        <pc:spChg chg="add del">
          <ac:chgData name="TAN Mei Yi [Harrisdale Senior High School]" userId="f9f029c9-d743-4d60-9f2c-e74bdec1ab07" providerId="ADAL" clId="{0E81DB02-AEDE-4812-8FCD-08A30A2237BC}" dt="2023-03-02T03:51:58.528" v="916" actId="22"/>
          <ac:spMkLst>
            <pc:docMk/>
            <pc:sldMk cId="3414848802" sldId="275"/>
            <ac:spMk id="6" creationId="{8ACB3EFB-E533-8A65-397A-5EB619B08DE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2:51.551" v="1038" actId="20577"/>
          <ac:spMkLst>
            <pc:docMk/>
            <pc:sldMk cId="3414848802" sldId="275"/>
            <ac:spMk id="7" creationId="{337BA4EC-B9FF-22F4-5990-222BAF63756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2:33.425" v="1014" actId="14100"/>
          <ac:spMkLst>
            <pc:docMk/>
            <pc:sldMk cId="3414848802" sldId="275"/>
            <ac:spMk id="9" creationId="{919B2D33-012E-0239-B7F5-439C5DA5C30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07.634" v="1071" actId="20577"/>
          <ac:spMkLst>
            <pc:docMk/>
            <pc:sldMk cId="3414848802" sldId="275"/>
            <ac:spMk id="10" creationId="{7FE9C64F-0790-76F0-70D9-908E0D94526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31.224" v="1076"/>
          <ac:spMkLst>
            <pc:docMk/>
            <pc:sldMk cId="3414848802" sldId="275"/>
            <ac:spMk id="11" creationId="{6AB92F4B-92E8-E09D-12AC-1BCA2F0E787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25.920" v="1075" actId="1076"/>
          <ac:spMkLst>
            <pc:docMk/>
            <pc:sldMk cId="3414848802" sldId="275"/>
            <ac:spMk id="12" creationId="{2C17DEB9-CE30-CF1B-964E-39942D70499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33.434" v="1079" actId="20577"/>
          <ac:spMkLst>
            <pc:docMk/>
            <pc:sldMk cId="3414848802" sldId="275"/>
            <ac:spMk id="13" creationId="{8F6A64BC-2106-9217-E4DD-DD271F48C89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4:52.389" v="1092" actId="1076"/>
          <ac:spMkLst>
            <pc:docMk/>
            <pc:sldMk cId="3414848802" sldId="275"/>
            <ac:spMk id="14" creationId="{E1CFDF27-F899-EBE1-CABE-ACEE386052B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16.872" v="1100" actId="1076"/>
          <ac:spMkLst>
            <pc:docMk/>
            <pc:sldMk cId="3414848802" sldId="275"/>
            <ac:spMk id="15" creationId="{4CEB2DC2-B550-2E3E-E1F2-4AFE5A52FBE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30.783" v="1112" actId="1076"/>
          <ac:spMkLst>
            <pc:docMk/>
            <pc:sldMk cId="3414848802" sldId="275"/>
            <ac:spMk id="16" creationId="{D14971C8-F114-DE21-185F-31026865C73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45.209" v="1118" actId="1076"/>
          <ac:spMkLst>
            <pc:docMk/>
            <pc:sldMk cId="3414848802" sldId="275"/>
            <ac:spMk id="17" creationId="{8A69270E-CE70-2A1B-58F2-08816458158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55:54.204" v="1122" actId="1076"/>
          <ac:spMkLst>
            <pc:docMk/>
            <pc:sldMk cId="3414848802" sldId="275"/>
            <ac:spMk id="18" creationId="{CE104448-18E8-FFF8-F6F6-4912B8267B8A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4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4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3.280" v="1072" actId="478"/>
          <ac:inkMkLst>
            <pc:docMk/>
            <pc:sldMk cId="3414848802" sldId="275"/>
            <ac:inkMk id="8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9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5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5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4:15.931" v="1073" actId="478"/>
          <ac:inkMkLst>
            <pc:docMk/>
            <pc:sldMk cId="3414848802" sldId="275"/>
            <ac:inkMk id="16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53:36.094" v="1059" actId="478"/>
          <ac:inkMkLst>
            <pc:docMk/>
            <pc:sldMk cId="3414848802" sldId="275"/>
            <ac:inkMk id="194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36:33.546" v="613" actId="1076"/>
        <pc:sldMkLst>
          <pc:docMk/>
          <pc:sldMk cId="3602860433" sldId="276"/>
        </pc:sldMkLst>
        <pc:spChg chg="add mod">
          <ac:chgData name="TAN Mei Yi [Harrisdale Senior High School]" userId="f9f029c9-d743-4d60-9f2c-e74bdec1ab07" providerId="ADAL" clId="{0E81DB02-AEDE-4812-8FCD-08A30A2237BC}" dt="2023-03-02T03:19:58.453" v="122"/>
          <ac:spMkLst>
            <pc:docMk/>
            <pc:sldMk cId="3602860433" sldId="276"/>
            <ac:spMk id="2" creationId="{4349E017-4FB8-4C88-3CCE-DBBBDEFA5AE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1:51.010" v="453" actId="20577"/>
          <ac:spMkLst>
            <pc:docMk/>
            <pc:sldMk cId="3602860433" sldId="276"/>
            <ac:spMk id="3" creationId="{28DFC133-8ABC-FA67-E8AE-6616408465B2}"/>
          </ac:spMkLst>
        </pc:spChg>
        <pc:spChg chg="del">
          <ac:chgData name="TAN Mei Yi [Harrisdale Senior High School]" userId="f9f029c9-d743-4d60-9f2c-e74bdec1ab07" providerId="ADAL" clId="{0E81DB02-AEDE-4812-8FCD-08A30A2237BC}" dt="2023-03-02T03:19:58.194" v="121" actId="478"/>
          <ac:spMkLst>
            <pc:docMk/>
            <pc:sldMk cId="3602860433" sldId="276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30:59.121" v="441" actId="14100"/>
          <ac:spMkLst>
            <pc:docMk/>
            <pc:sldMk cId="3602860433" sldId="276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1:13.064" v="443"/>
          <ac:spMkLst>
            <pc:docMk/>
            <pc:sldMk cId="3602860433" sldId="276"/>
            <ac:spMk id="6" creationId="{01F47736-93F5-0894-5E3A-0E6445083CCA}"/>
          </ac:spMkLst>
        </pc:spChg>
        <pc:spChg chg="add del mod">
          <ac:chgData name="TAN Mei Yi [Harrisdale Senior High School]" userId="f9f029c9-d743-4d60-9f2c-e74bdec1ab07" providerId="ADAL" clId="{0E81DB02-AEDE-4812-8FCD-08A30A2237BC}" dt="2023-03-02T03:31:40.939" v="445"/>
          <ac:spMkLst>
            <pc:docMk/>
            <pc:sldMk cId="3602860433" sldId="276"/>
            <ac:spMk id="7" creationId="{E193E53A-76FD-6FF8-30A0-ED3CE7F0854B}"/>
          </ac:spMkLst>
        </pc:spChg>
        <pc:spChg chg="add del mod">
          <ac:chgData name="TAN Mei Yi [Harrisdale Senior High School]" userId="f9f029c9-d743-4d60-9f2c-e74bdec1ab07" providerId="ADAL" clId="{0E81DB02-AEDE-4812-8FCD-08A30A2237BC}" dt="2023-03-02T03:31:40.939" v="445"/>
          <ac:spMkLst>
            <pc:docMk/>
            <pc:sldMk cId="3602860433" sldId="276"/>
            <ac:spMk id="8" creationId="{8A90995C-6E50-3E87-1123-CD8470FFE3A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2:32.400" v="484" actId="20577"/>
          <ac:spMkLst>
            <pc:docMk/>
            <pc:sldMk cId="3602860433" sldId="276"/>
            <ac:spMk id="9" creationId="{75B6C9BF-360E-3922-727A-56BA4A6EF2B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2:59.998" v="491" actId="1076"/>
          <ac:spMkLst>
            <pc:docMk/>
            <pc:sldMk cId="3602860433" sldId="276"/>
            <ac:spMk id="10" creationId="{5186DF1B-8DC9-04AF-64D3-1FC07341D73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3:47.704" v="527" actId="14100"/>
          <ac:spMkLst>
            <pc:docMk/>
            <pc:sldMk cId="3602860433" sldId="276"/>
            <ac:spMk id="11" creationId="{043946E0-5781-00A1-B6C6-DBBFBE67AA0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22.823" v="542" actId="1076"/>
          <ac:spMkLst>
            <pc:docMk/>
            <pc:sldMk cId="3602860433" sldId="276"/>
            <ac:spMk id="12" creationId="{367BDE1D-3468-9F88-4D55-87A08771C28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41.507" v="553" actId="20577"/>
          <ac:spMkLst>
            <pc:docMk/>
            <pc:sldMk cId="3602860433" sldId="276"/>
            <ac:spMk id="13" creationId="{7472F6A2-C9FF-F151-B59B-C53AD6FBA787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36.339" v="545" actId="1076"/>
          <ac:spMkLst>
            <pc:docMk/>
            <pc:sldMk cId="3602860433" sldId="276"/>
            <ac:spMk id="14" creationId="{D003F17A-2EB8-2C35-9919-BBC2B1E272A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52.880" v="557" actId="20577"/>
          <ac:spMkLst>
            <pc:docMk/>
            <pc:sldMk cId="3602860433" sldId="276"/>
            <ac:spMk id="15" creationId="{586C2205-DD24-E6DD-B3C1-EC9C201CF8D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4:55.381" v="559" actId="20577"/>
          <ac:spMkLst>
            <pc:docMk/>
            <pc:sldMk cId="3602860433" sldId="276"/>
            <ac:spMk id="16" creationId="{CD0E04F8-FE0D-B110-077A-FF037895D97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5:07.496" v="563" actId="1076"/>
          <ac:spMkLst>
            <pc:docMk/>
            <pc:sldMk cId="3602860433" sldId="276"/>
            <ac:spMk id="17" creationId="{B7F30F9C-3794-82B9-4600-B898A989579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5:30.548" v="575" actId="1076"/>
          <ac:spMkLst>
            <pc:docMk/>
            <pc:sldMk cId="3602860433" sldId="276"/>
            <ac:spMk id="18" creationId="{69D1B5DE-E802-C059-91C4-40242A57ACA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6:26.961" v="611" actId="20577"/>
          <ac:spMkLst>
            <pc:docMk/>
            <pc:sldMk cId="3602860433" sldId="276"/>
            <ac:spMk id="19" creationId="{057F7563-3992-818F-548C-E647CAD1B01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6:33.546" v="613" actId="1076"/>
          <ac:spMkLst>
            <pc:docMk/>
            <pc:sldMk cId="3602860433" sldId="276"/>
            <ac:spMk id="20" creationId="{4BFB8290-38D5-AE5E-7355-D46D9F314E1E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4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5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6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0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4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5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6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7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7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34:26.354" v="543" actId="478"/>
          <ac:inkMkLst>
            <pc:docMk/>
            <pc:sldMk cId="3602860433" sldId="276"/>
            <ac:inkMk id="186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44:14.205" v="745" actId="1076"/>
        <pc:sldMkLst>
          <pc:docMk/>
          <pc:sldMk cId="3789679443" sldId="277"/>
        </pc:sldMkLst>
        <pc:spChg chg="add mod">
          <ac:chgData name="TAN Mei Yi [Harrisdale Senior High School]" userId="f9f029c9-d743-4d60-9f2c-e74bdec1ab07" providerId="ADAL" clId="{0E81DB02-AEDE-4812-8FCD-08A30A2237BC}" dt="2023-03-02T03:20:03.183" v="124"/>
          <ac:spMkLst>
            <pc:docMk/>
            <pc:sldMk cId="3789679443" sldId="277"/>
            <ac:spMk id="2" creationId="{D0106E98-D9E4-F351-4DDE-FD52CACE2EA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8:08.497" v="629" actId="20577"/>
          <ac:spMkLst>
            <pc:docMk/>
            <pc:sldMk cId="3789679443" sldId="277"/>
            <ac:spMk id="3" creationId="{32B80703-9F83-35A9-B63A-A67EC4163052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02.897" v="123" actId="478"/>
          <ac:spMkLst>
            <pc:docMk/>
            <pc:sldMk cId="3789679443" sldId="277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3:37:35.166" v="615" actId="14100"/>
          <ac:spMkLst>
            <pc:docMk/>
            <pc:sldMk cId="3789679443" sldId="277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7:49.866" v="617" actId="1076"/>
          <ac:spMkLst>
            <pc:docMk/>
            <pc:sldMk cId="3789679443" sldId="277"/>
            <ac:spMk id="6" creationId="{08EF2DDC-792A-83BF-D952-4EF62AAB2AB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38:47.088" v="663" actId="20577"/>
          <ac:spMkLst>
            <pc:docMk/>
            <pc:sldMk cId="3789679443" sldId="277"/>
            <ac:spMk id="7" creationId="{0203C2BA-976B-44A9-C0F6-93C98C3027A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0:22.256" v="668" actId="20577"/>
          <ac:spMkLst>
            <pc:docMk/>
            <pc:sldMk cId="3789679443" sldId="277"/>
            <ac:spMk id="8" creationId="{8AD899A4-57CF-C454-2D54-E026D6E8AFF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0:37.757" v="674" actId="20577"/>
          <ac:spMkLst>
            <pc:docMk/>
            <pc:sldMk cId="3789679443" sldId="277"/>
            <ac:spMk id="9" creationId="{DB1EC7E0-F039-C494-008C-F78F93C75E6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01.415" v="683" actId="20577"/>
          <ac:spMkLst>
            <pc:docMk/>
            <pc:sldMk cId="3789679443" sldId="277"/>
            <ac:spMk id="10" creationId="{84B7E7E0-5887-4A63-F3F2-DBD0DD5702D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51.613" v="686"/>
          <ac:spMkLst>
            <pc:docMk/>
            <pc:sldMk cId="3789679443" sldId="277"/>
            <ac:spMk id="12" creationId="{AE75F853-99D9-39CA-57D3-0CB22D002C34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42.729" v="685"/>
          <ac:spMkLst>
            <pc:docMk/>
            <pc:sldMk cId="3789679443" sldId="277"/>
            <ac:spMk id="13" creationId="{660BC2AD-0D5C-ABB0-40FA-2079949CBCA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1:54.859" v="687" actId="20577"/>
          <ac:spMkLst>
            <pc:docMk/>
            <pc:sldMk cId="3789679443" sldId="277"/>
            <ac:spMk id="14" creationId="{3B26C099-80C3-6313-237B-23F5C9173DC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2:36.608" v="699" actId="20577"/>
          <ac:spMkLst>
            <pc:docMk/>
            <pc:sldMk cId="3789679443" sldId="277"/>
            <ac:spMk id="15" creationId="{41B4A5FD-2ED8-124F-CE0E-D0B2BA97D89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2:55.636" v="705" actId="1076"/>
          <ac:spMkLst>
            <pc:docMk/>
            <pc:sldMk cId="3789679443" sldId="277"/>
            <ac:spMk id="16" creationId="{65F255F8-3C3D-68C8-45D4-FF027EAFB41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3:12.144" v="723" actId="1076"/>
          <ac:spMkLst>
            <pc:docMk/>
            <pc:sldMk cId="3789679443" sldId="277"/>
            <ac:spMk id="17" creationId="{076B9947-5BB8-3B8C-C8C1-7158DCCBCB2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3:51.057" v="740" actId="20577"/>
          <ac:spMkLst>
            <pc:docMk/>
            <pc:sldMk cId="3789679443" sldId="277"/>
            <ac:spMk id="18" creationId="{414C24B5-A0E8-3195-00B0-BDEE1898A39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4:08.653" v="743" actId="1076"/>
          <ac:spMkLst>
            <pc:docMk/>
            <pc:sldMk cId="3789679443" sldId="277"/>
            <ac:spMk id="19" creationId="{21536551-77A4-9591-7805-B333C26187A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4:14.205" v="745" actId="1076"/>
          <ac:spMkLst>
            <pc:docMk/>
            <pc:sldMk cId="3789679443" sldId="277"/>
            <ac:spMk id="20" creationId="{CC04B3F2-E720-337A-21F7-38C4ED1A1F48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1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3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4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5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5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7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09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1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2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2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35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1:08.007" v="684" actId="478"/>
          <ac:inkMkLst>
            <pc:docMk/>
            <pc:sldMk cId="3789679443" sldId="277"/>
            <ac:inkMk id="159" creationId="{00000000-0000-0000-0000-000000000000}"/>
          </ac:inkMkLst>
        </pc:ink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49:45.816" v="905" actId="1076"/>
        <pc:sldMkLst>
          <pc:docMk/>
          <pc:sldMk cId="1305348402" sldId="278"/>
        </pc:sldMkLst>
        <pc:spChg chg="add mod">
          <ac:chgData name="TAN Mei Yi [Harrisdale Senior High School]" userId="f9f029c9-d743-4d60-9f2c-e74bdec1ab07" providerId="ADAL" clId="{0E81DB02-AEDE-4812-8FCD-08A30A2237BC}" dt="2023-03-02T03:20:06.208" v="126"/>
          <ac:spMkLst>
            <pc:docMk/>
            <pc:sldMk cId="1305348402" sldId="278"/>
            <ac:spMk id="2" creationId="{185368E7-D754-D558-740A-7328CBBD385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6:38.215" v="823" actId="20577"/>
          <ac:spMkLst>
            <pc:docMk/>
            <pc:sldMk cId="1305348402" sldId="278"/>
            <ac:spMk id="3" creationId="{05327ACE-4C4B-3659-657A-058779806AD0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05.868" v="125" actId="478"/>
          <ac:spMkLst>
            <pc:docMk/>
            <pc:sldMk cId="1305348402" sldId="278"/>
            <ac:spMk id="4" creationId="{19CE5109-DD1B-45ED-A6F2-52B2C02857A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5:53.721" v="802"/>
          <ac:spMkLst>
            <pc:docMk/>
            <pc:sldMk cId="1305348402" sldId="278"/>
            <ac:spMk id="6" creationId="{2CE330B8-95B0-B8CD-E37A-C82BF76312B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01.239" v="841" actId="20577"/>
          <ac:spMkLst>
            <pc:docMk/>
            <pc:sldMk cId="1305348402" sldId="278"/>
            <ac:spMk id="7" creationId="{A98D016B-45B2-00B5-F4F0-AEE82C88E19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37.106" v="878" actId="1076"/>
          <ac:spMkLst>
            <pc:docMk/>
            <pc:sldMk cId="1305348402" sldId="278"/>
            <ac:spMk id="9" creationId="{B70707FD-0E14-14F9-A5C6-56F69DAEB19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7:52.589" v="886" actId="1076"/>
          <ac:spMkLst>
            <pc:docMk/>
            <pc:sldMk cId="1305348402" sldId="278"/>
            <ac:spMk id="10" creationId="{DDEF9559-35A1-3EE6-C098-A29307C1960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1.937" v="890"/>
          <ac:spMkLst>
            <pc:docMk/>
            <pc:sldMk cId="1305348402" sldId="278"/>
            <ac:spMk id="11" creationId="{1F6D027B-1A79-DA46-AE43-F494D90A4B5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15.066" v="889"/>
          <ac:spMkLst>
            <pc:docMk/>
            <pc:sldMk cId="1305348402" sldId="278"/>
            <ac:spMk id="12" creationId="{AC76BB60-2A11-BD44-7028-5E2AA1803756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3.800" v="891" actId="20577"/>
          <ac:spMkLst>
            <pc:docMk/>
            <pc:sldMk cId="1305348402" sldId="278"/>
            <ac:spMk id="13" creationId="{4F72234C-848A-EC48-E4AA-E32E192F176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27.079" v="892" actId="20577"/>
          <ac:spMkLst>
            <pc:docMk/>
            <pc:sldMk cId="1305348402" sldId="278"/>
            <ac:spMk id="14" creationId="{DAAE8A07-9090-ECB1-038F-C76104CFE0E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8:41.837" v="897" actId="20577"/>
          <ac:spMkLst>
            <pc:docMk/>
            <pc:sldMk cId="1305348402" sldId="278"/>
            <ac:spMk id="15" creationId="{522B40C2-F3E7-B13C-52D6-65BAB954220C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9:31.947" v="901" actId="1076"/>
          <ac:spMkLst>
            <pc:docMk/>
            <pc:sldMk cId="1305348402" sldId="278"/>
            <ac:spMk id="16" creationId="{08C098FF-86D7-BC10-633F-D97447D5555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49:45.816" v="905" actId="1076"/>
          <ac:spMkLst>
            <pc:docMk/>
            <pc:sldMk cId="1305348402" sldId="278"/>
            <ac:spMk id="17" creationId="{8F1FCC54-2B8B-AF37-4DA1-6D5083A5404E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8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3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4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51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6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9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1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2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26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7:56.316" v="887" actId="478"/>
          <ac:inkMkLst>
            <pc:docMk/>
            <pc:sldMk cId="1305348402" sldId="278"/>
            <ac:inkMk id="134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3:48:00.808" v="888" actId="478"/>
          <ac:inkMkLst>
            <pc:docMk/>
            <pc:sldMk cId="1305348402" sldId="278"/>
            <ac:inkMk id="135" creationId="{00000000-0000-0000-0000-000000000000}"/>
          </ac:inkMkLst>
        </pc:inkChg>
      </pc:sldChg>
      <pc:sldChg chg="addSp delSp modSp add del mod">
        <pc:chgData name="TAN Mei Yi [Harrisdale Senior High School]" userId="f9f029c9-d743-4d60-9f2c-e74bdec1ab07" providerId="ADAL" clId="{0E81DB02-AEDE-4812-8FCD-08A30A2237BC}" dt="2023-03-02T03:50:13.992" v="910" actId="47"/>
        <pc:sldMkLst>
          <pc:docMk/>
          <pc:sldMk cId="725976756" sldId="281"/>
        </pc:sldMkLst>
        <pc:spChg chg="add mod">
          <ac:chgData name="TAN Mei Yi [Harrisdale Senior High School]" userId="f9f029c9-d743-4d60-9f2c-e74bdec1ab07" providerId="ADAL" clId="{0E81DB02-AEDE-4812-8FCD-08A30A2237BC}" dt="2023-03-02T03:20:11.118" v="128"/>
          <ac:spMkLst>
            <pc:docMk/>
            <pc:sldMk cId="725976756" sldId="281"/>
            <ac:spMk id="2" creationId="{2899E1DB-2843-AF38-9122-6CE4AD1D30D7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10.844" v="127" actId="478"/>
          <ac:spMkLst>
            <pc:docMk/>
            <pc:sldMk cId="725976756" sldId="281"/>
            <ac:spMk id="4" creationId="{19CE5109-DD1B-45ED-A6F2-52B2C02857A1}"/>
          </ac:spMkLst>
        </pc:spChg>
      </pc:sldChg>
      <pc:sldChg chg="addSp delSp modSp add mod ord addAnim delAnim modAnim">
        <pc:chgData name="TAN Mei Yi [Harrisdale Senior High School]" userId="f9f029c9-d743-4d60-9f2c-e74bdec1ab07" providerId="ADAL" clId="{0E81DB02-AEDE-4812-8FCD-08A30A2237BC}" dt="2023-03-02T04:49:11.636" v="1318" actId="1076"/>
        <pc:sldMkLst>
          <pc:docMk/>
          <pc:sldMk cId="2421111004" sldId="282"/>
        </pc:sldMkLst>
        <pc:spChg chg="add mod">
          <ac:chgData name="TAN Mei Yi [Harrisdale Senior High School]" userId="f9f029c9-d743-4d60-9f2c-e74bdec1ab07" providerId="ADAL" clId="{0E81DB02-AEDE-4812-8FCD-08A30A2237BC}" dt="2023-03-02T03:20:39.121" v="135"/>
          <ac:spMkLst>
            <pc:docMk/>
            <pc:sldMk cId="2421111004" sldId="282"/>
            <ac:spMk id="2" creationId="{C93BC970-8505-C81E-21FD-EFFFC75D891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3:28.170" v="1142" actId="1076"/>
          <ac:spMkLst>
            <pc:docMk/>
            <pc:sldMk cId="2421111004" sldId="282"/>
            <ac:spMk id="3" creationId="{D64A0C01-1649-F084-EB44-957747894999}"/>
          </ac:spMkLst>
        </pc:spChg>
        <pc:spChg chg="del">
          <ac:chgData name="TAN Mei Yi [Harrisdale Senior High School]" userId="f9f029c9-d743-4d60-9f2c-e74bdec1ab07" providerId="ADAL" clId="{0E81DB02-AEDE-4812-8FCD-08A30A2237BC}" dt="2023-03-02T03:20:38.882" v="134" actId="478"/>
          <ac:spMkLst>
            <pc:docMk/>
            <pc:sldMk cId="2421111004" sldId="282"/>
            <ac:spMk id="4" creationId="{19CE5109-DD1B-45ED-A6F2-52B2C02857A1}"/>
          </ac:spMkLst>
        </pc:spChg>
        <pc:spChg chg="mod">
          <ac:chgData name="TAN Mei Yi [Harrisdale Senior High School]" userId="f9f029c9-d743-4d60-9f2c-e74bdec1ab07" providerId="ADAL" clId="{0E81DB02-AEDE-4812-8FCD-08A30A2237BC}" dt="2023-03-02T04:42:58.714" v="1125" actId="1076"/>
          <ac:spMkLst>
            <pc:docMk/>
            <pc:sldMk cId="2421111004" sldId="282"/>
            <ac:spMk id="5" creationId="{DB762517-2FF2-4816-B82A-BDF65093A44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3:10.587" v="1129" actId="14100"/>
          <ac:spMkLst>
            <pc:docMk/>
            <pc:sldMk cId="2421111004" sldId="282"/>
            <ac:spMk id="7" creationId="{F451933F-3D22-BA4F-4A25-6ADCBDD3E787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5:10.100" v="1211" actId="21"/>
          <ac:spMkLst>
            <pc:docMk/>
            <pc:sldMk cId="2421111004" sldId="282"/>
            <ac:spMk id="8" creationId="{22691AD0-A5DF-E560-06B4-2D6199500F0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37.009" v="1267" actId="1076"/>
          <ac:spMkLst>
            <pc:docMk/>
            <pc:sldMk cId="2421111004" sldId="282"/>
            <ac:spMk id="9" creationId="{242B0B39-1005-9504-B06B-D73F160A86B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37.009" v="1267" actId="1076"/>
          <ac:spMkLst>
            <pc:docMk/>
            <pc:sldMk cId="2421111004" sldId="282"/>
            <ac:spMk id="10" creationId="{C8A9D905-0EA9-BF0C-0B49-DE329C47CB05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45.722" v="1243"/>
          <ac:spMkLst>
            <pc:docMk/>
            <pc:sldMk cId="2421111004" sldId="282"/>
            <ac:spMk id="11" creationId="{DA201BC0-AC80-BDE0-D8A1-3B7468D9C35D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35.684" v="1242" actId="1076"/>
          <ac:spMkLst>
            <pc:docMk/>
            <pc:sldMk cId="2421111004" sldId="282"/>
            <ac:spMk id="12" creationId="{40A502E8-1608-43F3-CD6B-9F869FB6EC7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6:52.475" v="1249" actId="20577"/>
          <ac:spMkLst>
            <pc:docMk/>
            <pc:sldMk cId="2421111004" sldId="282"/>
            <ac:spMk id="13" creationId="{D4B9424D-CD5A-6577-F7D1-5E1577443429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58.927" v="1272" actId="20577"/>
          <ac:spMkLst>
            <pc:docMk/>
            <pc:sldMk cId="2421111004" sldId="282"/>
            <ac:spMk id="14" creationId="{DECDF2D9-2DC4-5C6D-DC27-80F7976363B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7:26.906" v="1262" actId="1076"/>
          <ac:spMkLst>
            <pc:docMk/>
            <pc:sldMk cId="2421111004" sldId="282"/>
            <ac:spMk id="15" creationId="{CF267983-EAA0-7F30-BBA3-0DD46369A6B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8:21.090" v="1283" actId="1076"/>
          <ac:spMkLst>
            <pc:docMk/>
            <pc:sldMk cId="2421111004" sldId="282"/>
            <ac:spMk id="16" creationId="{F824F75D-7B84-A6AF-5008-CB2243A35F7E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8:36.933" v="1291" actId="20577"/>
          <ac:spMkLst>
            <pc:docMk/>
            <pc:sldMk cId="2421111004" sldId="282"/>
            <ac:spMk id="18" creationId="{217FFC68-AD02-7551-141E-C5DF39C76D6B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9:05.048" v="1316" actId="1076"/>
          <ac:spMkLst>
            <pc:docMk/>
            <pc:sldMk cId="2421111004" sldId="282"/>
            <ac:spMk id="19" creationId="{EEA2CE75-B35C-DFEF-1376-D1A7D3AFF158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4:49:11.636" v="1318" actId="1076"/>
          <ac:spMkLst>
            <pc:docMk/>
            <pc:sldMk cId="2421111004" sldId="282"/>
            <ac:spMk id="21" creationId="{99E0CDEC-90A0-5C9D-D822-F47F819E2710}"/>
          </ac:spMkLst>
        </pc:spChg>
        <pc:inkChg chg="del mod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6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1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20" creationId="{00000000-0000-0000-0000-000000000000}"/>
          </ac:inkMkLst>
        </pc:inkChg>
        <pc:inkChg chg="del mod">
          <ac:chgData name="TAN Mei Yi [Harrisdale Senior High School]" userId="f9f029c9-d743-4d60-9f2c-e74bdec1ab07" providerId="ADAL" clId="{0E81DB02-AEDE-4812-8FCD-08A30A2237BC}" dt="2023-03-02T04:46:03.386" v="1237" actId="478"/>
          <ac:inkMkLst>
            <pc:docMk/>
            <pc:sldMk cId="2421111004" sldId="282"/>
            <ac:inkMk id="7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06.604" v="1238" actId="478"/>
          <ac:inkMkLst>
            <pc:docMk/>
            <pc:sldMk cId="2421111004" sldId="282"/>
            <ac:inkMk id="15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12.449" v="1239" actId="478"/>
          <ac:inkMkLst>
            <pc:docMk/>
            <pc:sldMk cId="2421111004" sldId="282"/>
            <ac:inkMk id="200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4:46:12.449" v="1239" actId="478"/>
          <ac:inkMkLst>
            <pc:docMk/>
            <pc:sldMk cId="2421111004" sldId="282"/>
            <ac:inkMk id="240" creationId="{00000000-0000-0000-0000-000000000000}"/>
          </ac:inkMkLst>
        </pc:inkChg>
      </pc:sldChg>
      <pc:sldChg chg="modSp mod">
        <pc:chgData name="TAN Mei Yi [Harrisdale Senior High School]" userId="f9f029c9-d743-4d60-9f2c-e74bdec1ab07" providerId="ADAL" clId="{0E81DB02-AEDE-4812-8FCD-08A30A2237BC}" dt="2023-03-02T03:45:06.823" v="800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0E81DB02-AEDE-4812-8FCD-08A30A2237BC}" dt="2023-03-02T03:45:06.823" v="800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0E81DB02-AEDE-4812-8FCD-08A30A2237BC}" dt="2023-03-02T04:55:36.061" v="1348" actId="113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0E81DB02-AEDE-4812-8FCD-08A30A2237BC}" dt="2023-03-02T04:55:36.061" v="1348" actId="113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0E81DB02-AEDE-4812-8FCD-08A30A2237BC}" dt="2023-03-02T04:49:55.872" v="1323" actId="113"/>
          <ac:spMkLst>
            <pc:docMk/>
            <pc:sldMk cId="2226349418" sldId="292"/>
            <ac:spMk id="22" creationId="{046BE2BE-401B-43B6-9F59-E6AE635E14BD}"/>
          </ac:spMkLst>
        </pc:spChg>
      </pc:sldChg>
      <pc:sldChg chg="addSp delSp modSp add mod delAnim modAnim">
        <pc:chgData name="TAN Mei Yi [Harrisdale Senior High School]" userId="f9f029c9-d743-4d60-9f2c-e74bdec1ab07" providerId="ADAL" clId="{0E81DB02-AEDE-4812-8FCD-08A30A2237BC}" dt="2023-03-02T03:26:42.480" v="290"/>
        <pc:sldMkLst>
          <pc:docMk/>
          <pc:sldMk cId="1402098820" sldId="293"/>
        </pc:sldMkLst>
        <pc:spChg chg="add mod">
          <ac:chgData name="TAN Mei Yi [Harrisdale Senior High School]" userId="f9f029c9-d743-4d60-9f2c-e74bdec1ab07" providerId="ADAL" clId="{0E81DB02-AEDE-4812-8FCD-08A30A2237BC}" dt="2023-03-02T03:23:46.027" v="166" actId="207"/>
          <ac:spMkLst>
            <pc:docMk/>
            <pc:sldMk cId="1402098820" sldId="293"/>
            <ac:spMk id="3" creationId="{6B81A543-355A-F5AA-71E2-EBB477BFF091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4:01.354" v="179" actId="1076"/>
          <ac:spMkLst>
            <pc:docMk/>
            <pc:sldMk cId="1402098820" sldId="293"/>
            <ac:spMk id="4" creationId="{97A79906-DB07-8EA1-07DA-4B60ADD080B0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4:19.211" v="195" actId="1076"/>
          <ac:spMkLst>
            <pc:docMk/>
            <pc:sldMk cId="1402098820" sldId="293"/>
            <ac:spMk id="6" creationId="{2D9822A7-9AA6-DCD2-1D0F-9F378CFE954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5:04.587" v="228" actId="1076"/>
          <ac:spMkLst>
            <pc:docMk/>
            <pc:sldMk cId="1402098820" sldId="293"/>
            <ac:spMk id="7" creationId="{6008BF23-E7D8-D00B-E52A-AD85797A8CC3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5:21.727" v="234" actId="1076"/>
          <ac:spMkLst>
            <pc:docMk/>
            <pc:sldMk cId="1402098820" sldId="293"/>
            <ac:spMk id="8" creationId="{A45CE506-4D11-B170-3FC1-765FF05FBEAA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00.053" v="271" actId="20577"/>
          <ac:spMkLst>
            <pc:docMk/>
            <pc:sldMk cId="1402098820" sldId="293"/>
            <ac:spMk id="9" creationId="{88267243-3D32-AF56-F23A-7E97B807CF0F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04.386" v="276" actId="20577"/>
          <ac:spMkLst>
            <pc:docMk/>
            <pc:sldMk cId="1402098820" sldId="293"/>
            <ac:spMk id="10" creationId="{10E27B87-0BC9-ED41-CFA3-8FDB0B6F5112}"/>
          </ac:spMkLst>
        </pc:spChg>
        <pc:spChg chg="add mod">
          <ac:chgData name="TAN Mei Yi [Harrisdale Senior High School]" userId="f9f029c9-d743-4d60-9f2c-e74bdec1ab07" providerId="ADAL" clId="{0E81DB02-AEDE-4812-8FCD-08A30A2237BC}" dt="2023-03-02T03:26:30.450" v="288" actId="1076"/>
          <ac:spMkLst>
            <pc:docMk/>
            <pc:sldMk cId="1402098820" sldId="293"/>
            <ac:spMk id="12" creationId="{5C0C46C3-BE1A-AA8D-9405-0393A0A88D08}"/>
          </ac:spMkLst>
        </pc:sp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1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5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07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38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4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5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56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3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4" creationId="{00000000-0000-0000-0000-000000000000}"/>
          </ac:inkMkLst>
        </pc:inkChg>
        <pc:inkChg chg="del">
          <ac:chgData name="TAN Mei Yi [Harrisdale Senior High School]" userId="f9f029c9-d743-4d60-9f2c-e74bdec1ab07" providerId="ADAL" clId="{0E81DB02-AEDE-4812-8FCD-08A30A2237BC}" dt="2023-03-02T03:23:24.954" v="147" actId="478"/>
          <ac:inkMkLst>
            <pc:docMk/>
            <pc:sldMk cId="1402098820" sldId="293"/>
            <ac:inkMk id="165" creationId="{00000000-0000-0000-0000-000000000000}"/>
          </ac:inkMkLst>
        </pc:inkChg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2306695229" sldId="294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1941661573" sldId="295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3628839859" sldId="296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642305762" sldId="297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979343826" sldId="298"/>
        </pc:sldMkLst>
      </pc:sldChg>
      <pc:sldChg chg="add del">
        <pc:chgData name="TAN Mei Yi [Harrisdale Senior High School]" userId="f9f029c9-d743-4d60-9f2c-e74bdec1ab07" providerId="ADAL" clId="{0E81DB02-AEDE-4812-8FCD-08A30A2237BC}" dt="2023-03-02T03:44:26.199" v="746" actId="47"/>
        <pc:sldMkLst>
          <pc:docMk/>
          <pc:sldMk cId="845327568" sldId="29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29112437" sldId="44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35649175" sldId="44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392366133" sldId="45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629076612" sldId="457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77406438" sldId="458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412546243" sldId="45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898548170" sldId="460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616900629" sldId="461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1022590" sldId="46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067833419" sldId="463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1008355428" sldId="464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70731035" sldId="465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822272902" sldId="466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4252660933" sldId="468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85520564" sldId="469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580074278" sldId="470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513768391" sldId="471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996820454" sldId="472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927223525" sldId="474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3421285151" sldId="475"/>
        </pc:sldMkLst>
      </pc:sldChg>
      <pc:sldChg chg="del">
        <pc:chgData name="TAN Mei Yi [Harrisdale Senior High School]" userId="f9f029c9-d743-4d60-9f2c-e74bdec1ab07" providerId="ADAL" clId="{0E81DB02-AEDE-4812-8FCD-08A30A2237BC}" dt="2023-03-02T01:33:14.306" v="3" actId="47"/>
        <pc:sldMkLst>
          <pc:docMk/>
          <pc:sldMk cId="2052746198" sldId="476"/>
        </pc:sldMkLst>
      </pc:sldChg>
      <pc:sldMasterChg chg="delSldLayout">
        <pc:chgData name="TAN Mei Yi [Harrisdale Senior High School]" userId="f9f029c9-d743-4d60-9f2c-e74bdec1ab07" providerId="ADAL" clId="{0E81DB02-AEDE-4812-8FCD-08A30A2237BC}" dt="2023-03-02T01:33:14.306" v="3" actId="47"/>
        <pc:sldMasterMkLst>
          <pc:docMk/>
          <pc:sldMasterMk cId="3957524511" sldId="2147483648"/>
        </pc:sldMasterMkLst>
        <pc:sldLayoutChg chg="del">
          <pc:chgData name="TAN Mei Yi [Harrisdale Senior High School]" userId="f9f029c9-d743-4d60-9f2c-e74bdec1ab07" providerId="ADAL" clId="{0E81DB02-AEDE-4812-8FCD-08A30A2237BC}" dt="2023-03-02T01:33:14.306" v="3" actId="47"/>
          <pc:sldLayoutMkLst>
            <pc:docMk/>
            <pc:sldMasterMk cId="3957524511" sldId="2147483648"/>
            <pc:sldLayoutMk cId="2451826033" sldId="2147483663"/>
          </pc:sldLayoutMkLst>
        </pc:sldLayoutChg>
      </pc:sldMasterChg>
    </pc:docChg>
  </pc:docChgLst>
  <pc:docChgLst>
    <pc:chgData name="TAN Mei Yi [Harrisdale Senior High School]" userId="f9f029c9-d743-4d60-9f2c-e74bdec1ab07" providerId="ADAL" clId="{9C903BBF-100E-4DC9-84D4-A2D447277C9F}"/>
    <pc:docChg chg="undo custSel addSld delSld modSld">
      <pc:chgData name="TAN Mei Yi [Harrisdale Senior High School]" userId="f9f029c9-d743-4d60-9f2c-e74bdec1ab07" providerId="ADAL" clId="{9C903BBF-100E-4DC9-84D4-A2D447277C9F}" dt="2023-03-21T02:34:35.678" v="1242" actId="20577"/>
      <pc:docMkLst>
        <pc:docMk/>
      </pc:docMkLst>
      <pc:sldChg chg="modSp mod">
        <pc:chgData name="TAN Mei Yi [Harrisdale Senior High School]" userId="f9f029c9-d743-4d60-9f2c-e74bdec1ab07" providerId="ADAL" clId="{9C903BBF-100E-4DC9-84D4-A2D447277C9F}" dt="2023-03-21T02:34:35.678" v="1242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9C903BBF-100E-4DC9-84D4-A2D447277C9F}" dt="2023-03-21T02:34:35.678" v="1242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9C903BBF-100E-4DC9-84D4-A2D447277C9F}" dt="2023-03-21T01:53:33.486" v="31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9C903BBF-100E-4DC9-84D4-A2D447277C9F}" dt="2023-03-21T01:53:33.486" v="31" actId="20577"/>
          <ac:spMkLst>
            <pc:docMk/>
            <pc:sldMk cId="2226349418" sldId="292"/>
            <ac:spMk id="22" creationId="{046BE2BE-401B-43B6-9F59-E6AE635E14BD}"/>
          </ac:spMkLst>
        </pc:spChg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3554718882" sldId="548"/>
        </pc:sldMkLst>
      </pc:sldChg>
      <pc:sldChg chg="modSp add del mod">
        <pc:chgData name="TAN Mei Yi [Harrisdale Senior High School]" userId="f9f029c9-d743-4d60-9f2c-e74bdec1ab07" providerId="ADAL" clId="{9C903BBF-100E-4DC9-84D4-A2D447277C9F}" dt="2023-03-21T01:59:54.949" v="62" actId="20577"/>
        <pc:sldMkLst>
          <pc:docMk/>
          <pc:sldMk cId="3063221053" sldId="554"/>
        </pc:sldMkLst>
        <pc:spChg chg="mod">
          <ac:chgData name="TAN Mei Yi [Harrisdale Senior High School]" userId="f9f029c9-d743-4d60-9f2c-e74bdec1ab07" providerId="ADAL" clId="{9C903BBF-100E-4DC9-84D4-A2D447277C9F}" dt="2023-03-21T01:59:54.949" v="62" actId="20577"/>
          <ac:spMkLst>
            <pc:docMk/>
            <pc:sldMk cId="3063221053" sldId="554"/>
            <ac:spMk id="20" creationId="{9EBEE264-396E-4E54-8000-6F24F770F99A}"/>
          </ac:spMkLst>
        </pc:spChg>
      </pc:sldChg>
      <pc:sldChg chg="add del">
        <pc:chgData name="TAN Mei Yi [Harrisdale Senior High School]" userId="f9f029c9-d743-4d60-9f2c-e74bdec1ab07" providerId="ADAL" clId="{9C903BBF-100E-4DC9-84D4-A2D447277C9F}" dt="2023-03-21T01:57:39.629" v="34" actId="47"/>
        <pc:sldMkLst>
          <pc:docMk/>
          <pc:sldMk cId="1456134182" sldId="555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1789405768" sldId="556"/>
        </pc:sldMkLst>
      </pc:sldChg>
      <pc:sldChg chg="add del">
        <pc:chgData name="TAN Mei Yi [Harrisdale Senior High School]" userId="f9f029c9-d743-4d60-9f2c-e74bdec1ab07" providerId="ADAL" clId="{9C903BBF-100E-4DC9-84D4-A2D447277C9F}" dt="2023-03-21T01:57:39.629" v="34" actId="47"/>
        <pc:sldMkLst>
          <pc:docMk/>
          <pc:sldMk cId="3798446303" sldId="557"/>
        </pc:sldMkLst>
      </pc:sldChg>
      <pc:sldChg chg="add del">
        <pc:chgData name="TAN Mei Yi [Harrisdale Senior High School]" userId="f9f029c9-d743-4d60-9f2c-e74bdec1ab07" providerId="ADAL" clId="{9C903BBF-100E-4DC9-84D4-A2D447277C9F}" dt="2023-03-21T01:57:39.629" v="34" actId="47"/>
        <pc:sldMkLst>
          <pc:docMk/>
          <pc:sldMk cId="2159784720" sldId="558"/>
        </pc:sldMkLst>
      </pc:sldChg>
      <pc:sldChg chg="add">
        <pc:chgData name="TAN Mei Yi [Harrisdale Senior High School]" userId="f9f029c9-d743-4d60-9f2c-e74bdec1ab07" providerId="ADAL" clId="{9C903BBF-100E-4DC9-84D4-A2D447277C9F}" dt="2023-03-21T01:55:29.019" v="33"/>
        <pc:sldMkLst>
          <pc:docMk/>
          <pc:sldMk cId="1972687279" sldId="559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3099332800" sldId="559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2359057682" sldId="560"/>
        </pc:sldMkLst>
      </pc:sldChg>
      <pc:sldChg chg="addSp delSp modSp add mod delAnim modAnim">
        <pc:chgData name="TAN Mei Yi [Harrisdale Senior High School]" userId="f9f029c9-d743-4d60-9f2c-e74bdec1ab07" providerId="ADAL" clId="{9C903BBF-100E-4DC9-84D4-A2D447277C9F}" dt="2023-03-21T02:14:44.021" v="719" actId="20577"/>
        <pc:sldMkLst>
          <pc:docMk/>
          <pc:sldMk cId="1304391280" sldId="561"/>
        </pc:sldMkLst>
        <pc:spChg chg="mod">
          <ac:chgData name="TAN Mei Yi [Harrisdale Senior High School]" userId="f9f029c9-d743-4d60-9f2c-e74bdec1ab07" providerId="ADAL" clId="{9C903BBF-100E-4DC9-84D4-A2D447277C9F}" dt="2023-03-21T02:08:56.566" v="462" actId="404"/>
          <ac:spMkLst>
            <pc:docMk/>
            <pc:sldMk cId="1304391280" sldId="561"/>
            <ac:spMk id="18" creationId="{3F4685FF-047F-8551-6F31-A8E1E46A280B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08:29.403" v="443" actId="1076"/>
          <ac:spMkLst>
            <pc:docMk/>
            <pc:sldMk cId="1304391280" sldId="561"/>
            <ac:spMk id="34" creationId="{68903EB1-A478-A728-F4DA-05049B53D67D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09:11.227" v="476" actId="20577"/>
          <ac:spMkLst>
            <pc:docMk/>
            <pc:sldMk cId="1304391280" sldId="561"/>
            <ac:spMk id="35" creationId="{86C76A4C-C742-B2D7-7C5D-CA608070AFC7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09:36.484" v="499" actId="1076"/>
          <ac:spMkLst>
            <pc:docMk/>
            <pc:sldMk cId="1304391280" sldId="561"/>
            <ac:spMk id="36" creationId="{10E6B008-412B-C7F5-9EA5-16FBAE31D779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1:26.825" v="507" actId="14100"/>
          <ac:spMkLst>
            <pc:docMk/>
            <pc:sldMk cId="1304391280" sldId="561"/>
            <ac:spMk id="37" creationId="{D9FDFDE9-F3AB-629C-94AC-E242F5575088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1:55.375" v="544" actId="1076"/>
          <ac:spMkLst>
            <pc:docMk/>
            <pc:sldMk cId="1304391280" sldId="561"/>
            <ac:spMk id="38" creationId="{D9EF1A72-C269-AD2D-A9C5-B9678FB43747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2:13.770" v="563"/>
          <ac:spMkLst>
            <pc:docMk/>
            <pc:sldMk cId="1304391280" sldId="561"/>
            <ac:spMk id="39" creationId="{B3CDD0C4-A7C5-D335-9CB8-353BFEDE954D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2:38.954" v="595" actId="1076"/>
          <ac:spMkLst>
            <pc:docMk/>
            <pc:sldMk cId="1304391280" sldId="561"/>
            <ac:spMk id="40" creationId="{6BC1A983-43A6-1EA9-0A18-55AA5C7D97A0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3:34.774" v="657" actId="20577"/>
          <ac:spMkLst>
            <pc:docMk/>
            <pc:sldMk cId="1304391280" sldId="561"/>
            <ac:spMk id="41" creationId="{1A955D01-19FD-EA7F-8D5A-A68C83E3C08D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3:54.232" v="671" actId="1076"/>
          <ac:spMkLst>
            <pc:docMk/>
            <pc:sldMk cId="1304391280" sldId="561"/>
            <ac:spMk id="42" creationId="{A77B5616-F1F4-BAAC-3D13-678F5DE5EA0F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4:12.486" v="680" actId="1076"/>
          <ac:spMkLst>
            <pc:docMk/>
            <pc:sldMk cId="1304391280" sldId="561"/>
            <ac:spMk id="43" creationId="{60C6C2FF-4746-E026-7973-EACA8F66D106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4:34.830" v="711" actId="1076"/>
          <ac:spMkLst>
            <pc:docMk/>
            <pc:sldMk cId="1304391280" sldId="561"/>
            <ac:spMk id="44" creationId="{E8B1FD35-BC93-2DBE-B8CA-71EF7E7F027A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14:44.021" v="719" actId="20577"/>
          <ac:spMkLst>
            <pc:docMk/>
            <pc:sldMk cId="1304391280" sldId="561"/>
            <ac:spMk id="45" creationId="{93C0B39C-EC7C-9A42-FB4B-C27C15E03C35}"/>
          </ac:spMkLst>
        </pc:s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11" creationId="{33972F3D-A065-7876-4425-DDDA3E90C08E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6" creationId="{837D1F3C-BA16-5690-3EE9-29903E3E9186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9" creationId="{CAE2E5B2-F735-F8F1-E9D9-C3A11530BA1D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66" creationId="{354970DF-CEC9-FC65-1644-CDFAC5D70B2A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72" creationId="{87AAB8A3-6C16-EB72-A264-423E12C58C1A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76" creationId="{E7269847-25BE-64D6-B7AD-52F9BE247AC5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82" creationId="{03FD5E0A-4671-A6DE-C6B6-8BB0DBB796F7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84" creationId="{C93411A4-2CC7-D535-010B-0A9D6748E6E5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24" creationId="{1C6465F5-73B2-0019-1D5D-3ED9FF07D51D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33" creationId="{C3A50902-4543-2AA4-B659-7A17C4932E30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34" creationId="{E127461F-31D4-5648-0A89-CD007A36F29B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46" creationId="{78510B54-F7EE-BC85-68B1-A9E337FDBF30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50" creationId="{D1066E3F-DD42-0CC6-912D-AF12440CE7EB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97" creationId="{9059BD4A-DA54-BDB5-D2BE-7B72B1A402E2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298" creationId="{9096F192-0222-C15D-B2DF-E1AE1F693017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03" creationId="{826E5171-DB6A-A5B3-90FF-9C61DAF34821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13" creationId="{A4EF11AE-96CB-5EF6-3EFC-91544B87F94D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21" creationId="{CF75DF55-DAD0-1928-6EBC-F9F8493D4DC4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24" creationId="{59C6A6AC-D4F1-877E-7EB7-0ADA9B776B29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29" creationId="{AF96C926-9257-DF0E-31D4-C62F544C0F84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43" creationId="{A910D5E4-C189-D2A5-E757-D0125E4068AC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44" creationId="{59BA55FE-9212-CD29-A77B-EF4508132C46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52" creationId="{B983DAC5-A8E3-4775-71B5-479267DCB981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53" creationId="{5734FEC7-57D1-4728-38E4-F4DCCA1CD364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54" creationId="{DBAA8161-7A2F-C2B2-C826-AA002B509892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55" creationId="{2F9841F2-73EF-03CE-ABF1-D45A9451D856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63" creationId="{9026B369-424B-50CA-55F8-E6615ABDA9AE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66" creationId="{A400C9D5-9667-DC3B-5DD9-DED3C173C0DE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80" creationId="{6D2D6D19-3F22-5685-0A70-09C3BC745686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88" creationId="{F2788667-7DE0-6D81-44BE-860002AD1CA3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93" creationId="{C1A2C924-10BE-208B-23F1-1CEA1426F0B9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399" creationId="{1D5304D0-AF2F-1225-BAE8-B1E70E11032C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00" creationId="{E646095A-CADA-3638-AA84-00C3342C6CB3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09" creationId="{A483FCAD-C8EA-9C24-BB59-04EC9C8B2EB5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24" creationId="{B12846BC-6A83-B2C5-4D0C-BFBEEEB9DC1A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34" creationId="{E7FC6548-43C8-DEFE-AD16-E8F0A7E12909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56" creationId="{E5B1FC2D-89C7-CFFC-5E61-BFA6CF1E7311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57" creationId="{2AB61085-CE07-B193-C08E-BBCF60E4EFB1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58" creationId="{0A539DFF-EC59-E6D7-5235-E6D6E9FF8D91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59" creationId="{C94570D3-7E77-21B1-5182-F13CF3C1FBAE}"/>
          </ac:grpSpMkLst>
        </pc:grpChg>
        <pc:grpChg chg="del">
          <ac:chgData name="TAN Mei Yi [Harrisdale Senior High School]" userId="f9f029c9-d743-4d60-9f2c-e74bdec1ab07" providerId="ADAL" clId="{9C903BBF-100E-4DC9-84D4-A2D447277C9F}" dt="2023-03-21T02:06:42.015" v="442" actId="478"/>
          <ac:grpSpMkLst>
            <pc:docMk/>
            <pc:sldMk cId="1304391280" sldId="561"/>
            <ac:grpSpMk id="460" creationId="{CCE0E003-C62A-6A1A-566E-D28FD39E520C}"/>
          </ac:grpSpMkLst>
        </pc:grpChg>
        <pc:picChg chg="del">
          <ac:chgData name="TAN Mei Yi [Harrisdale Senior High School]" userId="f9f029c9-d743-4d60-9f2c-e74bdec1ab07" providerId="ADAL" clId="{9C903BBF-100E-4DC9-84D4-A2D447277C9F}" dt="2023-03-21T02:03:09.654" v="71" actId="478"/>
          <ac:picMkLst>
            <pc:docMk/>
            <pc:sldMk cId="1304391280" sldId="561"/>
            <ac:picMk id="2" creationId="{00000000-0000-0000-0000-000000000000}"/>
          </ac:picMkLst>
        </pc:picChg>
        <pc:picChg chg="del">
          <ac:chgData name="TAN Mei Yi [Harrisdale Senior High School]" userId="f9f029c9-d743-4d60-9f2c-e74bdec1ab07" providerId="ADAL" clId="{9C903BBF-100E-4DC9-84D4-A2D447277C9F}" dt="2023-03-21T02:03:11.148" v="72" actId="478"/>
          <ac:picMkLst>
            <pc:docMk/>
            <pc:sldMk cId="1304391280" sldId="561"/>
            <ac:picMk id="3" creationId="{00000000-0000-0000-0000-000000000000}"/>
          </ac:picMkLst>
        </pc:picChg>
        <pc:picChg chg="add del mod">
          <ac:chgData name="TAN Mei Yi [Harrisdale Senior High School]" userId="f9f029c9-d743-4d60-9f2c-e74bdec1ab07" providerId="ADAL" clId="{9C903BBF-100E-4DC9-84D4-A2D447277C9F}" dt="2023-03-21T02:06:29.569" v="441" actId="478"/>
          <ac:picMkLst>
            <pc:docMk/>
            <pc:sldMk cId="1304391280" sldId="561"/>
            <ac:picMk id="33" creationId="{2E95D38A-B8A6-6381-3C8D-BF2C5FA0A554}"/>
          </ac:picMkLst>
        </pc:picChg>
        <pc:inkChg chg="del">
          <ac:chgData name="TAN Mei Yi [Harrisdale Senior High School]" userId="f9f029c9-d743-4d60-9f2c-e74bdec1ab07" providerId="ADAL" clId="{9C903BBF-100E-4DC9-84D4-A2D447277C9F}" dt="2023-03-21T02:06:42.015" v="442" actId="478"/>
          <ac:inkMkLst>
            <pc:docMk/>
            <pc:sldMk cId="1304391280" sldId="561"/>
            <ac:inkMk id="74" creationId="{675CACEE-7F54-EF3C-BC2B-52759D281342}"/>
          </ac:inkMkLst>
        </pc:inkChg>
        <pc:inkChg chg="del">
          <ac:chgData name="TAN Mei Yi [Harrisdale Senior High School]" userId="f9f029c9-d743-4d60-9f2c-e74bdec1ab07" providerId="ADAL" clId="{9C903BBF-100E-4DC9-84D4-A2D447277C9F}" dt="2023-03-21T02:06:42.015" v="442" actId="478"/>
          <ac:inkMkLst>
            <pc:docMk/>
            <pc:sldMk cId="1304391280" sldId="561"/>
            <ac:inkMk id="299" creationId="{3E1FDCB1-3362-BE2D-8B04-4F6EC3E7C297}"/>
          </ac:inkMkLst>
        </pc:inkChg>
        <pc:inkChg chg="del">
          <ac:chgData name="TAN Mei Yi [Harrisdale Senior High School]" userId="f9f029c9-d743-4d60-9f2c-e74bdec1ab07" providerId="ADAL" clId="{9C903BBF-100E-4DC9-84D4-A2D447277C9F}" dt="2023-03-21T02:06:42.015" v="442" actId="478"/>
          <ac:inkMkLst>
            <pc:docMk/>
            <pc:sldMk cId="1304391280" sldId="561"/>
            <ac:inkMk id="300" creationId="{261513CF-D593-F619-B3A2-CDA90739F7A2}"/>
          </ac:inkMkLst>
        </pc:inkChg>
        <pc:inkChg chg="del">
          <ac:chgData name="TAN Mei Yi [Harrisdale Senior High School]" userId="f9f029c9-d743-4d60-9f2c-e74bdec1ab07" providerId="ADAL" clId="{9C903BBF-100E-4DC9-84D4-A2D447277C9F}" dt="2023-03-21T02:06:42.015" v="442" actId="478"/>
          <ac:inkMkLst>
            <pc:docMk/>
            <pc:sldMk cId="1304391280" sldId="561"/>
            <ac:inkMk id="311" creationId="{9825D019-B381-FFF9-5155-1104682A13EE}"/>
          </ac:inkMkLst>
        </pc:inkChg>
        <pc:inkChg chg="del">
          <ac:chgData name="TAN Mei Yi [Harrisdale Senior High School]" userId="f9f029c9-d743-4d60-9f2c-e74bdec1ab07" providerId="ADAL" clId="{9C903BBF-100E-4DC9-84D4-A2D447277C9F}" dt="2023-03-21T02:06:42.015" v="442" actId="478"/>
          <ac:inkMkLst>
            <pc:docMk/>
            <pc:sldMk cId="1304391280" sldId="561"/>
            <ac:inkMk id="323" creationId="{8666B671-D669-A76F-913B-9695B75D7F1E}"/>
          </ac:inkMkLst>
        </pc:inkChg>
      </pc:sldChg>
      <pc:sldChg chg="add del">
        <pc:chgData name="TAN Mei Yi [Harrisdale Senior High School]" userId="f9f029c9-d743-4d60-9f2c-e74bdec1ab07" providerId="ADAL" clId="{9C903BBF-100E-4DC9-84D4-A2D447277C9F}" dt="2023-03-21T02:00:58.956" v="70" actId="47"/>
        <pc:sldMkLst>
          <pc:docMk/>
          <pc:sldMk cId="814694649" sldId="562"/>
        </pc:sldMkLst>
      </pc:sldChg>
      <pc:sldChg chg="addSp delSp modSp add mod">
        <pc:chgData name="TAN Mei Yi [Harrisdale Senior High School]" userId="f9f029c9-d743-4d60-9f2c-e74bdec1ab07" providerId="ADAL" clId="{9C903BBF-100E-4DC9-84D4-A2D447277C9F}" dt="2023-03-21T02:00:00.272" v="64"/>
        <pc:sldMkLst>
          <pc:docMk/>
          <pc:sldMk cId="1968239671" sldId="563"/>
        </pc:sldMkLst>
        <pc:spChg chg="add mod">
          <ac:chgData name="TAN Mei Yi [Harrisdale Senior High School]" userId="f9f029c9-d743-4d60-9f2c-e74bdec1ab07" providerId="ADAL" clId="{9C903BBF-100E-4DC9-84D4-A2D447277C9F}" dt="2023-03-21T02:00:00.272" v="64"/>
          <ac:spMkLst>
            <pc:docMk/>
            <pc:sldMk cId="1968239671" sldId="563"/>
            <ac:spMk id="2" creationId="{DAA74648-25A2-0C2D-ACF0-9B0E4408349F}"/>
          </ac:spMkLst>
        </pc:spChg>
        <pc:spChg chg="del">
          <ac:chgData name="TAN Mei Yi [Harrisdale Senior High School]" userId="f9f029c9-d743-4d60-9f2c-e74bdec1ab07" providerId="ADAL" clId="{9C903BBF-100E-4DC9-84D4-A2D447277C9F}" dt="2023-03-21T01:59:59.980" v="63" actId="478"/>
          <ac:spMkLst>
            <pc:docMk/>
            <pc:sldMk cId="1968239671" sldId="563"/>
            <ac:spMk id="20" creationId="{9EBEE264-396E-4E54-8000-6F24F770F99A}"/>
          </ac:spMkLst>
        </pc:spChg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1384065172" sldId="564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1976712290" sldId="565"/>
        </pc:sldMkLst>
      </pc:sldChg>
      <pc:sldChg chg="add del">
        <pc:chgData name="TAN Mei Yi [Harrisdale Senior High School]" userId="f9f029c9-d743-4d60-9f2c-e74bdec1ab07" providerId="ADAL" clId="{9C903BBF-100E-4DC9-84D4-A2D447277C9F}" dt="2023-03-21T01:57:39.629" v="34" actId="47"/>
        <pc:sldMkLst>
          <pc:docMk/>
          <pc:sldMk cId="2069446304" sldId="565"/>
        </pc:sldMkLst>
      </pc:sldChg>
      <pc:sldChg chg="add del">
        <pc:chgData name="TAN Mei Yi [Harrisdale Senior High School]" userId="f9f029c9-d743-4d60-9f2c-e74bdec1ab07" providerId="ADAL" clId="{9C903BBF-100E-4DC9-84D4-A2D447277C9F}" dt="2023-03-21T01:57:43.009" v="35" actId="47"/>
        <pc:sldMkLst>
          <pc:docMk/>
          <pc:sldMk cId="2433289145" sldId="566"/>
        </pc:sldMkLst>
      </pc:sldChg>
      <pc:sldChg chg="add">
        <pc:chgData name="TAN Mei Yi [Harrisdale Senior High School]" userId="f9f029c9-d743-4d60-9f2c-e74bdec1ab07" providerId="ADAL" clId="{9C903BBF-100E-4DC9-84D4-A2D447277C9F}" dt="2023-03-21T01:55:29.019" v="33"/>
        <pc:sldMkLst>
          <pc:docMk/>
          <pc:sldMk cId="2360433333" sldId="567"/>
        </pc:sldMkLst>
      </pc:sldChg>
      <pc:sldChg chg="add del">
        <pc:chgData name="TAN Mei Yi [Harrisdale Senior High School]" userId="f9f029c9-d743-4d60-9f2c-e74bdec1ab07" providerId="ADAL" clId="{9C903BBF-100E-4DC9-84D4-A2D447277C9F}" dt="2023-03-21T02:00:58.956" v="70" actId="47"/>
        <pc:sldMkLst>
          <pc:docMk/>
          <pc:sldMk cId="4254292631" sldId="569"/>
        </pc:sldMkLst>
      </pc:sldChg>
      <pc:sldChg chg="add">
        <pc:chgData name="TAN Mei Yi [Harrisdale Senior High School]" userId="f9f029c9-d743-4d60-9f2c-e74bdec1ab07" providerId="ADAL" clId="{9C903BBF-100E-4DC9-84D4-A2D447277C9F}" dt="2023-03-21T01:55:29.019" v="33"/>
        <pc:sldMkLst>
          <pc:docMk/>
          <pc:sldMk cId="1818209407" sldId="570"/>
        </pc:sldMkLst>
      </pc:sldChg>
      <pc:sldChg chg="add">
        <pc:chgData name="TAN Mei Yi [Harrisdale Senior High School]" userId="f9f029c9-d743-4d60-9f2c-e74bdec1ab07" providerId="ADAL" clId="{9C903BBF-100E-4DC9-84D4-A2D447277C9F}" dt="2023-03-21T01:55:29.019" v="33"/>
        <pc:sldMkLst>
          <pc:docMk/>
          <pc:sldMk cId="568257813" sldId="571"/>
        </pc:sldMkLst>
      </pc:sldChg>
      <pc:sldChg chg="addSp delSp modSp add mod">
        <pc:chgData name="TAN Mei Yi [Harrisdale Senior High School]" userId="f9f029c9-d743-4d60-9f2c-e74bdec1ab07" providerId="ADAL" clId="{9C903BBF-100E-4DC9-84D4-A2D447277C9F}" dt="2023-03-21T02:00:03.454" v="66"/>
        <pc:sldMkLst>
          <pc:docMk/>
          <pc:sldMk cId="1605820390" sldId="572"/>
        </pc:sldMkLst>
        <pc:spChg chg="add mod">
          <ac:chgData name="TAN Mei Yi [Harrisdale Senior High School]" userId="f9f029c9-d743-4d60-9f2c-e74bdec1ab07" providerId="ADAL" clId="{9C903BBF-100E-4DC9-84D4-A2D447277C9F}" dt="2023-03-21T02:00:03.454" v="66"/>
          <ac:spMkLst>
            <pc:docMk/>
            <pc:sldMk cId="1605820390" sldId="572"/>
            <ac:spMk id="4" creationId="{8853F7C2-CE1E-CB15-0F1D-419BDD31EDEA}"/>
          </ac:spMkLst>
        </pc:spChg>
        <pc:spChg chg="del">
          <ac:chgData name="TAN Mei Yi [Harrisdale Senior High School]" userId="f9f029c9-d743-4d60-9f2c-e74bdec1ab07" providerId="ADAL" clId="{9C903BBF-100E-4DC9-84D4-A2D447277C9F}" dt="2023-03-21T02:00:03.222" v="65" actId="478"/>
          <ac:spMkLst>
            <pc:docMk/>
            <pc:sldMk cId="1605820390" sldId="572"/>
            <ac:spMk id="6" creationId="{9EBEE264-396E-4E54-8000-6F24F770F99A}"/>
          </ac:spMkLst>
        </pc:spChg>
      </pc:sldChg>
      <pc:sldChg chg="addSp delSp modSp add mod">
        <pc:chgData name="TAN Mei Yi [Harrisdale Senior High School]" userId="f9f029c9-d743-4d60-9f2c-e74bdec1ab07" providerId="ADAL" clId="{9C903BBF-100E-4DC9-84D4-A2D447277C9F}" dt="2023-03-21T02:00:07.410" v="69"/>
        <pc:sldMkLst>
          <pc:docMk/>
          <pc:sldMk cId="2996753654" sldId="573"/>
        </pc:sldMkLst>
        <pc:spChg chg="del mod">
          <ac:chgData name="TAN Mei Yi [Harrisdale Senior High School]" userId="f9f029c9-d743-4d60-9f2c-e74bdec1ab07" providerId="ADAL" clId="{9C903BBF-100E-4DC9-84D4-A2D447277C9F}" dt="2023-03-21T02:00:07.098" v="68" actId="478"/>
          <ac:spMkLst>
            <pc:docMk/>
            <pc:sldMk cId="2996753654" sldId="573"/>
            <ac:spMk id="5" creationId="{9EBEE264-396E-4E54-8000-6F24F770F99A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00:07.410" v="69"/>
          <ac:spMkLst>
            <pc:docMk/>
            <pc:sldMk cId="2996753654" sldId="573"/>
            <ac:spMk id="6" creationId="{388BE37A-6EAA-67A3-4D8C-BC539B8272E5}"/>
          </ac:spMkLst>
        </pc:spChg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3882738070" sldId="573"/>
        </pc:sldMkLst>
      </pc:sldChg>
      <pc:sldChg chg="addSp delSp modSp add mod delAnim modAnim">
        <pc:chgData name="TAN Mei Yi [Harrisdale Senior High School]" userId="f9f029c9-d743-4d60-9f2c-e74bdec1ab07" providerId="ADAL" clId="{9C903BBF-100E-4DC9-84D4-A2D447277C9F}" dt="2023-03-21T02:34:11.523" v="1240" actId="1076"/>
        <pc:sldMkLst>
          <pc:docMk/>
          <pc:sldMk cId="1946863750" sldId="574"/>
        </pc:sldMkLst>
        <pc:spChg chg="add mod">
          <ac:chgData name="TAN Mei Yi [Harrisdale Senior High School]" userId="f9f029c9-d743-4d60-9f2c-e74bdec1ab07" providerId="ADAL" clId="{9C903BBF-100E-4DC9-84D4-A2D447277C9F}" dt="2023-03-21T02:30:07.256" v="996" actId="1076"/>
          <ac:spMkLst>
            <pc:docMk/>
            <pc:sldMk cId="1946863750" sldId="574"/>
            <ac:spMk id="2" creationId="{402943F8-18E5-F269-7F8D-CCCBAE88C050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0:09.611" v="997" actId="1076"/>
          <ac:spMkLst>
            <pc:docMk/>
            <pc:sldMk cId="1946863750" sldId="574"/>
            <ac:spMk id="3" creationId="{C1CCBEFA-93BE-3CEA-A25B-19293C40FA68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1:11.792" v="1065" actId="1076"/>
          <ac:spMkLst>
            <pc:docMk/>
            <pc:sldMk cId="1946863750" sldId="574"/>
            <ac:spMk id="4" creationId="{5232E766-8924-798C-585B-B56942603946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2:56.609" v="1145" actId="1076"/>
          <ac:spMkLst>
            <pc:docMk/>
            <pc:sldMk cId="1946863750" sldId="574"/>
            <ac:spMk id="5" creationId="{D9B4B0AC-61ED-BC01-7281-B2CA3F6F8A24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3:15.041" v="1172" actId="20577"/>
          <ac:spMkLst>
            <pc:docMk/>
            <pc:sldMk cId="1946863750" sldId="574"/>
            <ac:spMk id="6" creationId="{84B80769-6AFB-69A7-BF37-DFAD3F9C240E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3:31.631" v="1195" actId="1076"/>
          <ac:spMkLst>
            <pc:docMk/>
            <pc:sldMk cId="1946863750" sldId="574"/>
            <ac:spMk id="7" creationId="{75F2BE51-7BCA-DC46-2856-91CB523F463F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3:50.063" v="1217" actId="1076"/>
          <ac:spMkLst>
            <pc:docMk/>
            <pc:sldMk cId="1946863750" sldId="574"/>
            <ac:spMk id="8" creationId="{3193B1B7-534F-1CC8-D363-C8CC7F38385A}"/>
          </ac:spMkLst>
        </pc:spChg>
        <pc:spChg chg="add mod">
          <ac:chgData name="TAN Mei Yi [Harrisdale Senior High School]" userId="f9f029c9-d743-4d60-9f2c-e74bdec1ab07" providerId="ADAL" clId="{9C903BBF-100E-4DC9-84D4-A2D447277C9F}" dt="2023-03-21T02:34:11.523" v="1240" actId="1076"/>
          <ac:spMkLst>
            <pc:docMk/>
            <pc:sldMk cId="1946863750" sldId="574"/>
            <ac:spMk id="9" creationId="{FB07B512-0FF8-AF02-761A-5BA2899DAB52}"/>
          </ac:spMkLst>
        </pc:spChg>
        <pc:spChg chg="mod">
          <ac:chgData name="TAN Mei Yi [Harrisdale Senior High School]" userId="f9f029c9-d743-4d60-9f2c-e74bdec1ab07" providerId="ADAL" clId="{9C903BBF-100E-4DC9-84D4-A2D447277C9F}" dt="2023-03-21T02:30:04.555" v="995" actId="1076"/>
          <ac:spMkLst>
            <pc:docMk/>
            <pc:sldMk cId="1946863750" sldId="574"/>
            <ac:spMk id="18" creationId="{3F4685FF-047F-8551-6F31-A8E1E46A280B}"/>
          </ac:spMkLst>
        </pc:spChg>
        <pc:spChg chg="mod">
          <ac:chgData name="TAN Mei Yi [Harrisdale Senior High School]" userId="f9f029c9-d743-4d60-9f2c-e74bdec1ab07" providerId="ADAL" clId="{9C903BBF-100E-4DC9-84D4-A2D447277C9F}" dt="2023-03-21T02:18:55.871" v="912" actId="123"/>
          <ac:spMkLst>
            <pc:docMk/>
            <pc:sldMk cId="1946863750" sldId="574"/>
            <ac:spMk id="34" creationId="{68903EB1-A478-A728-F4DA-05049B53D67D}"/>
          </ac:spMkLst>
        </pc:spChg>
        <pc:spChg chg="del mod">
          <ac:chgData name="TAN Mei Yi [Harrisdale Senior High School]" userId="f9f029c9-d743-4d60-9f2c-e74bdec1ab07" providerId="ADAL" clId="{9C903BBF-100E-4DC9-84D4-A2D447277C9F}" dt="2023-03-21T02:29:40.829" v="983" actId="478"/>
          <ac:spMkLst>
            <pc:docMk/>
            <pc:sldMk cId="1946863750" sldId="574"/>
            <ac:spMk id="35" creationId="{86C76A4C-C742-B2D7-7C5D-CA608070AFC7}"/>
          </ac:spMkLst>
        </pc:spChg>
        <pc:spChg chg="del mod">
          <ac:chgData name="TAN Mei Yi [Harrisdale Senior High School]" userId="f9f029c9-d743-4d60-9f2c-e74bdec1ab07" providerId="ADAL" clId="{9C903BBF-100E-4DC9-84D4-A2D447277C9F}" dt="2023-03-21T02:29:40.829" v="983" actId="478"/>
          <ac:spMkLst>
            <pc:docMk/>
            <pc:sldMk cId="1946863750" sldId="574"/>
            <ac:spMk id="36" creationId="{10E6B008-412B-C7F5-9EA5-16FBAE31D779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5.318" v="732" actId="478"/>
          <ac:spMkLst>
            <pc:docMk/>
            <pc:sldMk cId="1946863750" sldId="574"/>
            <ac:spMk id="37" creationId="{D9FDFDE9-F3AB-629C-94AC-E242F5575088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5.318" v="732" actId="478"/>
          <ac:spMkLst>
            <pc:docMk/>
            <pc:sldMk cId="1946863750" sldId="574"/>
            <ac:spMk id="38" creationId="{D9EF1A72-C269-AD2D-A9C5-B9678FB43747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5.318" v="732" actId="478"/>
          <ac:spMkLst>
            <pc:docMk/>
            <pc:sldMk cId="1946863750" sldId="574"/>
            <ac:spMk id="39" creationId="{B3CDD0C4-A7C5-D335-9CB8-353BFEDE954D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5.318" v="732" actId="478"/>
          <ac:spMkLst>
            <pc:docMk/>
            <pc:sldMk cId="1946863750" sldId="574"/>
            <ac:spMk id="40" creationId="{6BC1A983-43A6-1EA9-0A18-55AA5C7D97A0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0.447" v="730" actId="478"/>
          <ac:spMkLst>
            <pc:docMk/>
            <pc:sldMk cId="1946863750" sldId="574"/>
            <ac:spMk id="41" creationId="{1A955D01-19FD-EA7F-8D5A-A68C83E3C08D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0.447" v="730" actId="478"/>
          <ac:spMkLst>
            <pc:docMk/>
            <pc:sldMk cId="1946863750" sldId="574"/>
            <ac:spMk id="42" creationId="{A77B5616-F1F4-BAAC-3D13-678F5DE5EA0F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2.878" v="731" actId="478"/>
          <ac:spMkLst>
            <pc:docMk/>
            <pc:sldMk cId="1946863750" sldId="574"/>
            <ac:spMk id="43" creationId="{60C6C2FF-4746-E026-7973-EACA8F66D106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2.878" v="731" actId="478"/>
          <ac:spMkLst>
            <pc:docMk/>
            <pc:sldMk cId="1946863750" sldId="574"/>
            <ac:spMk id="44" creationId="{E8B1FD35-BC93-2DBE-B8CA-71EF7E7F027A}"/>
          </ac:spMkLst>
        </pc:spChg>
        <pc:spChg chg="del">
          <ac:chgData name="TAN Mei Yi [Harrisdale Senior High School]" userId="f9f029c9-d743-4d60-9f2c-e74bdec1ab07" providerId="ADAL" clId="{9C903BBF-100E-4DC9-84D4-A2D447277C9F}" dt="2023-03-21T02:17:22.878" v="731" actId="478"/>
          <ac:spMkLst>
            <pc:docMk/>
            <pc:sldMk cId="1946863750" sldId="574"/>
            <ac:spMk id="45" creationId="{93C0B39C-EC7C-9A42-FB4B-C27C15E03C35}"/>
          </ac:spMkLst>
        </pc:spChg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3292186429" sldId="585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1153950275" sldId="586"/>
        </pc:sldMkLst>
      </pc:sldChg>
      <pc:sldChg chg="del">
        <pc:chgData name="TAN Mei Yi [Harrisdale Senior High School]" userId="f9f029c9-d743-4d60-9f2c-e74bdec1ab07" providerId="ADAL" clId="{9C903BBF-100E-4DC9-84D4-A2D447277C9F}" dt="2023-03-21T01:55:26.629" v="32" actId="47"/>
        <pc:sldMkLst>
          <pc:docMk/>
          <pc:sldMk cId="4063479745" sldId="587"/>
        </pc:sldMkLst>
      </pc:sldChg>
    </pc:docChg>
  </pc:docChgLst>
  <pc:docChgLst>
    <pc:chgData name="MeiYi TAN" userId="f9f029c9-d743-4d60-9f2c-e74bdec1ab07" providerId="ADAL" clId="{3F661D7B-FD69-4DAB-B4D0-73E523D840BB}"/>
    <pc:docChg chg="undo custSel addSld delSld modSld">
      <pc:chgData name="MeiYi TAN" userId="f9f029c9-d743-4d60-9f2c-e74bdec1ab07" providerId="ADAL" clId="{3F661D7B-FD69-4DAB-B4D0-73E523D840BB}" dt="2023-03-10T02:36:25.775" v="1917" actId="2696"/>
      <pc:docMkLst>
        <pc:docMk/>
      </pc:docMkLst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2537661815" sldId="258"/>
        </pc:sldMkLst>
      </pc:sldChg>
      <pc:sldChg chg="modSp add mod modAnim">
        <pc:chgData name="MeiYi TAN" userId="f9f029c9-d743-4d60-9f2c-e74bdec1ab07" providerId="ADAL" clId="{3F661D7B-FD69-4DAB-B4D0-73E523D840BB}" dt="2023-03-09T23:22:41.145" v="113"/>
        <pc:sldMkLst>
          <pc:docMk/>
          <pc:sldMk cId="1796527551" sldId="260"/>
        </pc:sldMkLst>
        <pc:spChg chg="mod">
          <ac:chgData name="MeiYi TAN" userId="f9f029c9-d743-4d60-9f2c-e74bdec1ab07" providerId="ADAL" clId="{3F661D7B-FD69-4DAB-B4D0-73E523D840BB}" dt="2023-03-09T23:22:29.647" v="111" actId="27636"/>
          <ac:spMkLst>
            <pc:docMk/>
            <pc:sldMk cId="1796527551" sldId="260"/>
            <ac:spMk id="3" creationId="{00000000-0000-0000-0000-000000000000}"/>
          </ac:spMkLst>
        </pc:spChg>
        <pc:spChg chg="mod">
          <ac:chgData name="MeiYi TAN" userId="f9f029c9-d743-4d60-9f2c-e74bdec1ab07" providerId="ADAL" clId="{3F661D7B-FD69-4DAB-B4D0-73E523D840BB}" dt="2023-03-09T14:00:08.765" v="24" actId="207"/>
          <ac:spMkLst>
            <pc:docMk/>
            <pc:sldMk cId="1796527551" sldId="260"/>
            <ac:spMk id="7" creationId="{E52D7B77-D9BB-466B-ADF0-020F026B82E3}"/>
          </ac:spMkLst>
        </pc:spChg>
      </pc:sldChg>
      <pc:sldChg chg="addSp delSp modSp add mod modAnim">
        <pc:chgData name="MeiYi TAN" userId="f9f029c9-d743-4d60-9f2c-e74bdec1ab07" providerId="ADAL" clId="{3F661D7B-FD69-4DAB-B4D0-73E523D840BB}" dt="2023-03-10T00:41:58.861" v="656" actId="1076"/>
        <pc:sldMkLst>
          <pc:docMk/>
          <pc:sldMk cId="3956995671" sldId="264"/>
        </pc:sldMkLst>
        <pc:spChg chg="add mod">
          <ac:chgData name="MeiYi TAN" userId="f9f029c9-d743-4d60-9f2c-e74bdec1ab07" providerId="ADAL" clId="{3F661D7B-FD69-4DAB-B4D0-73E523D840BB}" dt="2023-03-09T14:02:02.054" v="51"/>
          <ac:spMkLst>
            <pc:docMk/>
            <pc:sldMk cId="3956995671" sldId="264"/>
            <ac:spMk id="2" creationId="{02ECB3D3-0506-7D29-6883-28A64B8AA351}"/>
          </ac:spMkLst>
        </pc:spChg>
        <pc:spChg chg="add mod">
          <ac:chgData name="MeiYi TAN" userId="f9f029c9-d743-4d60-9f2c-e74bdec1ab07" providerId="ADAL" clId="{3F661D7B-FD69-4DAB-B4D0-73E523D840BB}" dt="2023-03-09T23:23:45.820" v="198" actId="6549"/>
          <ac:spMkLst>
            <pc:docMk/>
            <pc:sldMk cId="3956995671" sldId="264"/>
            <ac:spMk id="3" creationId="{108F32FD-28DD-B51A-290D-02270334E4E8}"/>
          </ac:spMkLst>
        </pc:spChg>
        <pc:spChg chg="add mod">
          <ac:chgData name="MeiYi TAN" userId="f9f029c9-d743-4d60-9f2c-e74bdec1ab07" providerId="ADAL" clId="{3F661D7B-FD69-4DAB-B4D0-73E523D840BB}" dt="2023-03-10T00:41:58.861" v="656" actId="1076"/>
          <ac:spMkLst>
            <pc:docMk/>
            <pc:sldMk cId="3956995671" sldId="264"/>
            <ac:spMk id="4" creationId="{7B306A8C-8C8B-4AC9-1D66-7158B1131D2B}"/>
          </ac:spMkLst>
        </pc:spChg>
        <pc:spChg chg="del mod">
          <ac:chgData name="MeiYi TAN" userId="f9f029c9-d743-4d60-9f2c-e74bdec1ab07" providerId="ADAL" clId="{3F661D7B-FD69-4DAB-B4D0-73E523D840BB}" dt="2023-03-09T14:02:01.783" v="50" actId="478"/>
          <ac:spMkLst>
            <pc:docMk/>
            <pc:sldMk cId="3956995671" sldId="264"/>
            <ac:spMk id="4" creationId="{89D82520-5C4B-4FED-831C-105560102665}"/>
          </ac:spMkLst>
        </pc:spChg>
        <pc:spChg chg="del">
          <ac:chgData name="MeiYi TAN" userId="f9f029c9-d743-4d60-9f2c-e74bdec1ab07" providerId="ADAL" clId="{3F661D7B-FD69-4DAB-B4D0-73E523D840BB}" dt="2023-03-09T14:02:06.951" v="53" actId="478"/>
          <ac:spMkLst>
            <pc:docMk/>
            <pc:sldMk cId="3956995671" sldId="264"/>
            <ac:spMk id="5" creationId="{551C254A-C176-42A8-BCE9-100E1248DA78}"/>
          </ac:spMkLst>
        </pc:spChg>
        <pc:spChg chg="add mod">
          <ac:chgData name="MeiYi TAN" userId="f9f029c9-d743-4d60-9f2c-e74bdec1ab07" providerId="ADAL" clId="{3F661D7B-FD69-4DAB-B4D0-73E523D840BB}" dt="2023-03-09T23:29:13.196" v="479" actId="1076"/>
          <ac:spMkLst>
            <pc:docMk/>
            <pc:sldMk cId="3956995671" sldId="264"/>
            <ac:spMk id="28" creationId="{5B404CEC-9176-B70B-889D-BC8B81A3C691}"/>
          </ac:spMkLst>
        </pc:spChg>
        <pc:spChg chg="add mod">
          <ac:chgData name="MeiYi TAN" userId="f9f029c9-d743-4d60-9f2c-e74bdec1ab07" providerId="ADAL" clId="{3F661D7B-FD69-4DAB-B4D0-73E523D840BB}" dt="2023-03-09T23:29:16.979" v="480" actId="1076"/>
          <ac:spMkLst>
            <pc:docMk/>
            <pc:sldMk cId="3956995671" sldId="264"/>
            <ac:spMk id="29" creationId="{7596B0D6-C720-06D7-5060-3B01712CF79A}"/>
          </ac:spMkLst>
        </pc:spChg>
        <pc:spChg chg="add mod">
          <ac:chgData name="MeiYi TAN" userId="f9f029c9-d743-4d60-9f2c-e74bdec1ab07" providerId="ADAL" clId="{3F661D7B-FD69-4DAB-B4D0-73E523D840BB}" dt="2023-03-10T00:08:41.625" v="529" actId="1076"/>
          <ac:spMkLst>
            <pc:docMk/>
            <pc:sldMk cId="3956995671" sldId="264"/>
            <ac:spMk id="30" creationId="{1C8A3E12-0266-2783-B567-D5007A23D260}"/>
          </ac:spMkLst>
        </pc:spChg>
        <pc:spChg chg="add mod">
          <ac:chgData name="MeiYi TAN" userId="f9f029c9-d743-4d60-9f2c-e74bdec1ab07" providerId="ADAL" clId="{3F661D7B-FD69-4DAB-B4D0-73E523D840BB}" dt="2023-03-09T23:29:22.254" v="481" actId="1076"/>
          <ac:spMkLst>
            <pc:docMk/>
            <pc:sldMk cId="3956995671" sldId="264"/>
            <ac:spMk id="31" creationId="{5941B804-74EB-5222-3863-E4A152AD0511}"/>
          </ac:spMkLst>
        </pc:spChg>
        <pc:spChg chg="add mod">
          <ac:chgData name="MeiYi TAN" userId="f9f029c9-d743-4d60-9f2c-e74bdec1ab07" providerId="ADAL" clId="{3F661D7B-FD69-4DAB-B4D0-73E523D840BB}" dt="2023-03-09T23:29:22.254" v="481" actId="1076"/>
          <ac:spMkLst>
            <pc:docMk/>
            <pc:sldMk cId="3956995671" sldId="264"/>
            <ac:spMk id="32" creationId="{40FDCA2B-DABC-28F9-4ACC-2A33F4914AED}"/>
          </ac:spMkLst>
        </pc:spChg>
        <pc:spChg chg="add mod">
          <ac:chgData name="MeiYi TAN" userId="f9f029c9-d743-4d60-9f2c-e74bdec1ab07" providerId="ADAL" clId="{3F661D7B-FD69-4DAB-B4D0-73E523D840BB}" dt="2023-03-09T23:29:22.254" v="481" actId="1076"/>
          <ac:spMkLst>
            <pc:docMk/>
            <pc:sldMk cId="3956995671" sldId="264"/>
            <ac:spMk id="33" creationId="{A022FB61-EFA8-E413-CFFE-52C7BBF54AFC}"/>
          </ac:spMkLst>
        </pc:spChg>
        <pc:spChg chg="add mod">
          <ac:chgData name="MeiYi TAN" userId="f9f029c9-d743-4d60-9f2c-e74bdec1ab07" providerId="ADAL" clId="{3F661D7B-FD69-4DAB-B4D0-73E523D840BB}" dt="2023-03-09T23:29:25.514" v="482" actId="1076"/>
          <ac:spMkLst>
            <pc:docMk/>
            <pc:sldMk cId="3956995671" sldId="264"/>
            <ac:spMk id="34" creationId="{491CB992-070F-A640-A7D4-149B33AAA055}"/>
          </ac:spMkLst>
        </pc:spChg>
        <pc:spChg chg="add mod">
          <ac:chgData name="MeiYi TAN" userId="f9f029c9-d743-4d60-9f2c-e74bdec1ab07" providerId="ADAL" clId="{3F661D7B-FD69-4DAB-B4D0-73E523D840BB}" dt="2023-03-09T23:29:53.067" v="525" actId="20577"/>
          <ac:spMkLst>
            <pc:docMk/>
            <pc:sldMk cId="3956995671" sldId="264"/>
            <ac:spMk id="59" creationId="{528BE0CA-9D98-45BA-4A8B-6DE8D991DB9F}"/>
          </ac:spMkLst>
        </pc:spChg>
        <pc:spChg chg="add mod">
          <ac:chgData name="MeiYi TAN" userId="f9f029c9-d743-4d60-9f2c-e74bdec1ab07" providerId="ADAL" clId="{3F661D7B-FD69-4DAB-B4D0-73E523D840BB}" dt="2023-03-10T00:11:03.701" v="551" actId="20577"/>
          <ac:spMkLst>
            <pc:docMk/>
            <pc:sldMk cId="3956995671" sldId="264"/>
            <ac:spMk id="60" creationId="{3C4E7C0C-BD31-76F6-4BAC-B4AD0B71F794}"/>
          </ac:spMkLst>
        </pc:spChg>
        <pc:spChg chg="add mod">
          <ac:chgData name="MeiYi TAN" userId="f9f029c9-d743-4d60-9f2c-e74bdec1ab07" providerId="ADAL" clId="{3F661D7B-FD69-4DAB-B4D0-73E523D840BB}" dt="2023-03-10T00:11:49.103" v="581" actId="1076"/>
          <ac:spMkLst>
            <pc:docMk/>
            <pc:sldMk cId="3956995671" sldId="264"/>
            <ac:spMk id="63" creationId="{03171990-BE13-97FC-512A-4029B581A0C6}"/>
          </ac:spMkLst>
        </pc:spChg>
        <pc:spChg chg="add mod">
          <ac:chgData name="MeiYi TAN" userId="f9f029c9-d743-4d60-9f2c-e74bdec1ab07" providerId="ADAL" clId="{3F661D7B-FD69-4DAB-B4D0-73E523D840BB}" dt="2023-03-10T00:13:32.178" v="603" actId="1076"/>
          <ac:spMkLst>
            <pc:docMk/>
            <pc:sldMk cId="3956995671" sldId="264"/>
            <ac:spMk id="64" creationId="{78911E46-6136-0C14-24EA-2FBAF2A60DE7}"/>
          </ac:spMkLst>
        </pc:spChg>
        <pc:grpChg chg="del mod">
          <ac:chgData name="MeiYi TAN" userId="f9f029c9-d743-4d60-9f2c-e74bdec1ab07" providerId="ADAL" clId="{3F661D7B-FD69-4DAB-B4D0-73E523D840BB}" dt="2023-03-09T23:24:33.273" v="241"/>
          <ac:grpSpMkLst>
            <pc:docMk/>
            <pc:sldMk cId="3956995671" sldId="264"/>
            <ac:grpSpMk id="12" creationId="{1E5B82CA-4644-1C71-FDEB-2E66F29B4D51}"/>
          </ac:grpSpMkLst>
        </pc:grpChg>
        <pc:grpChg chg="mod">
          <ac:chgData name="MeiYi TAN" userId="f9f029c9-d743-4d60-9f2c-e74bdec1ab07" providerId="ADAL" clId="{3F661D7B-FD69-4DAB-B4D0-73E523D840BB}" dt="2023-03-09T23:24:33.273" v="241"/>
          <ac:grpSpMkLst>
            <pc:docMk/>
            <pc:sldMk cId="3956995671" sldId="264"/>
            <ac:grpSpMk id="19" creationId="{BE9B9114-EDEA-DB1D-0732-2B7E606BB61B}"/>
          </ac:grpSpMkLst>
        </pc:grpChg>
        <pc:grpChg chg="mod">
          <ac:chgData name="MeiYi TAN" userId="f9f029c9-d743-4d60-9f2c-e74bdec1ab07" providerId="ADAL" clId="{3F661D7B-FD69-4DAB-B4D0-73E523D840BB}" dt="2023-03-09T23:24:50.840" v="249"/>
          <ac:grpSpMkLst>
            <pc:docMk/>
            <pc:sldMk cId="3956995671" sldId="264"/>
            <ac:grpSpMk id="26" creationId="{BCE7E760-3D6E-5CE8-AAD4-A8DE2BF662FC}"/>
          </ac:grpSpMkLst>
        </pc:grpChg>
        <pc:grpChg chg="mod">
          <ac:chgData name="MeiYi TAN" userId="f9f029c9-d743-4d60-9f2c-e74bdec1ab07" providerId="ADAL" clId="{3F661D7B-FD69-4DAB-B4D0-73E523D840BB}" dt="2023-03-09T23:28:45.365" v="477" actId="164"/>
          <ac:grpSpMkLst>
            <pc:docMk/>
            <pc:sldMk cId="3956995671" sldId="264"/>
            <ac:grpSpMk id="40" creationId="{60772E90-9A5B-0758-F8EF-B962AEFC25B4}"/>
          </ac:grpSpMkLst>
        </pc:grpChg>
        <pc:grpChg chg="add del mod">
          <ac:chgData name="MeiYi TAN" userId="f9f029c9-d743-4d60-9f2c-e74bdec1ab07" providerId="ADAL" clId="{3F661D7B-FD69-4DAB-B4D0-73E523D840BB}" dt="2023-03-09T23:28:07.876" v="468"/>
          <ac:grpSpMkLst>
            <pc:docMk/>
            <pc:sldMk cId="3956995671" sldId="264"/>
            <ac:grpSpMk id="44" creationId="{73045043-5A3B-F7C2-57BE-478935706551}"/>
          </ac:grpSpMkLst>
        </pc:grpChg>
        <pc:grpChg chg="mod">
          <ac:chgData name="MeiYi TAN" userId="f9f029c9-d743-4d60-9f2c-e74bdec1ab07" providerId="ADAL" clId="{3F661D7B-FD69-4DAB-B4D0-73E523D840BB}" dt="2023-03-09T23:28:01.545" v="465"/>
          <ac:grpSpMkLst>
            <pc:docMk/>
            <pc:sldMk cId="3956995671" sldId="264"/>
            <ac:grpSpMk id="47" creationId="{CD87D159-6A49-3390-689B-FF78642B5E30}"/>
          </ac:grpSpMkLst>
        </pc:grpChg>
        <pc:grpChg chg="del mod">
          <ac:chgData name="MeiYi TAN" userId="f9f029c9-d743-4d60-9f2c-e74bdec1ab07" providerId="ADAL" clId="{3F661D7B-FD69-4DAB-B4D0-73E523D840BB}" dt="2023-03-09T23:28:09.310" v="471"/>
          <ac:grpSpMkLst>
            <pc:docMk/>
            <pc:sldMk cId="3956995671" sldId="264"/>
            <ac:grpSpMk id="49" creationId="{2FC3FDB5-5575-95CA-D6DE-DDF50341F3E3}"/>
          </ac:grpSpMkLst>
        </pc:grpChg>
        <pc:grpChg chg="mod">
          <ac:chgData name="MeiYi TAN" userId="f9f029c9-d743-4d60-9f2c-e74bdec1ab07" providerId="ADAL" clId="{3F661D7B-FD69-4DAB-B4D0-73E523D840BB}" dt="2023-03-09T23:28:45.365" v="477" actId="164"/>
          <ac:grpSpMkLst>
            <pc:docMk/>
            <pc:sldMk cId="3956995671" sldId="264"/>
            <ac:grpSpMk id="52" creationId="{AC63370A-ADC3-4F18-9CEB-20C04E93212C}"/>
          </ac:grpSpMkLst>
        </pc:grpChg>
        <pc:grpChg chg="del mod">
          <ac:chgData name="MeiYi TAN" userId="f9f029c9-d743-4d60-9f2c-e74bdec1ab07" providerId="ADAL" clId="{3F661D7B-FD69-4DAB-B4D0-73E523D840BB}" dt="2023-03-09T23:28:20.492" v="476"/>
          <ac:grpSpMkLst>
            <pc:docMk/>
            <pc:sldMk cId="3956995671" sldId="264"/>
            <ac:grpSpMk id="55" creationId="{CCB75A43-DEE5-6283-E54A-78357EFB9CD5}"/>
          </ac:grpSpMkLst>
        </pc:grpChg>
        <pc:grpChg chg="mod">
          <ac:chgData name="MeiYi TAN" userId="f9f029c9-d743-4d60-9f2c-e74bdec1ab07" providerId="ADAL" clId="{3F661D7B-FD69-4DAB-B4D0-73E523D840BB}" dt="2023-03-09T23:28:45.365" v="477" actId="164"/>
          <ac:grpSpMkLst>
            <pc:docMk/>
            <pc:sldMk cId="3956995671" sldId="264"/>
            <ac:grpSpMk id="57" creationId="{8E3ED737-D5B4-702A-6E39-7196B0BCAEB1}"/>
          </ac:grpSpMkLst>
        </pc:grpChg>
        <pc:grpChg chg="add mod">
          <ac:chgData name="MeiYi TAN" userId="f9f029c9-d743-4d60-9f2c-e74bdec1ab07" providerId="ADAL" clId="{3F661D7B-FD69-4DAB-B4D0-73E523D840BB}" dt="2023-03-09T23:28:45.365" v="477" actId="164"/>
          <ac:grpSpMkLst>
            <pc:docMk/>
            <pc:sldMk cId="3956995671" sldId="264"/>
            <ac:grpSpMk id="58" creationId="{99F057EC-EC22-8023-5112-9835DA682B63}"/>
          </ac:grpSpMkLst>
        </pc:grpChg>
        <pc:picChg chg="del">
          <ac:chgData name="MeiYi TAN" userId="f9f029c9-d743-4d60-9f2c-e74bdec1ab07" providerId="ADAL" clId="{3F661D7B-FD69-4DAB-B4D0-73E523D840BB}" dt="2023-03-09T14:02:10.927" v="54" actId="478"/>
          <ac:picMkLst>
            <pc:docMk/>
            <pc:sldMk cId="3956995671" sldId="264"/>
            <ac:picMk id="3" creationId="{B0D0E700-142C-4F04-ABBF-2CB2917F85BC}"/>
          </ac:picMkLst>
        </pc:picChg>
        <pc:picChg chg="add del mod">
          <ac:chgData name="MeiYi TAN" userId="f9f029c9-d743-4d60-9f2c-e74bdec1ab07" providerId="ADAL" clId="{3F661D7B-FD69-4DAB-B4D0-73E523D840BB}" dt="2023-03-09T23:27:28.715" v="445" actId="478"/>
          <ac:picMkLst>
            <pc:docMk/>
            <pc:sldMk cId="3956995671" sldId="264"/>
            <ac:picMk id="7" creationId="{12F95A84-391F-B90C-A3DE-2037109EB779}"/>
          </ac:picMkLst>
        </pc:pic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5" creationId="{01730E9F-0CEF-0CAE-F8AE-0843931AA914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6" creationId="{6FB56628-C1EC-5C16-4CD6-808B1C43639C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8" creationId="{78EB6765-5AC0-29FC-10BE-5643EDBE3954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9" creationId="{DA2736F1-AAFF-19C4-4D4B-43DF686509C2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0" creationId="{D48DEE5E-357A-E40C-71A0-38E77D1D623A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1" creationId="{1AB04931-10AA-4504-8600-60D17C236C36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3" creationId="{7E71DDBC-3DA1-1B4C-A859-818F75E4E70D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4" creationId="{4E5DB005-C7D2-A0C5-9903-17BC36062B83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5" creationId="{6F04B15F-14BD-93FF-137B-36C36BC01120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6" creationId="{88D73AB4-F288-021B-E68C-A4139DAB80FA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7" creationId="{F27356C5-09CC-92C1-27E5-61103B3A47C5}"/>
          </ac:inkMkLst>
        </pc:inkChg>
        <pc:inkChg chg="add mod">
          <ac:chgData name="MeiYi TAN" userId="f9f029c9-d743-4d60-9f2c-e74bdec1ab07" providerId="ADAL" clId="{3F661D7B-FD69-4DAB-B4D0-73E523D840BB}" dt="2023-03-09T23:24:33.273" v="241"/>
          <ac:inkMkLst>
            <pc:docMk/>
            <pc:sldMk cId="3956995671" sldId="264"/>
            <ac:inkMk id="18" creationId="{AEC563AF-D8E5-DCAB-DB25-8B94877671A7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0" creationId="{277BE593-5D7B-86F7-14E1-3D1413FCC791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1" creationId="{14F60A95-89C9-90DA-41EC-B1A6461FEEEA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2" creationId="{38D601D9-BA72-24FA-7633-D156D0DBC775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3" creationId="{7D5AD92E-A48F-EDEE-EB89-A9D9F8624CB9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4" creationId="{62269CAC-BCE4-829C-BD34-DEFD756136DE}"/>
          </ac:inkMkLst>
        </pc:inkChg>
        <pc:inkChg chg="add mod">
          <ac:chgData name="MeiYi TAN" userId="f9f029c9-d743-4d60-9f2c-e74bdec1ab07" providerId="ADAL" clId="{3F661D7B-FD69-4DAB-B4D0-73E523D840BB}" dt="2023-03-09T23:24:50.840" v="249"/>
          <ac:inkMkLst>
            <pc:docMk/>
            <pc:sldMk cId="3956995671" sldId="264"/>
            <ac:inkMk id="25" creationId="{4CBBD276-B35B-0BE8-D957-927191ADCFA9}"/>
          </ac:inkMkLst>
        </pc:inkChg>
        <pc:inkChg chg="add">
          <ac:chgData name="MeiYi TAN" userId="f9f029c9-d743-4d60-9f2c-e74bdec1ab07" providerId="ADAL" clId="{3F661D7B-FD69-4DAB-B4D0-73E523D840BB}" dt="2023-03-09T23:24:59.929" v="251" actId="9405"/>
          <ac:inkMkLst>
            <pc:docMk/>
            <pc:sldMk cId="3956995671" sldId="264"/>
            <ac:inkMk id="27" creationId="{103FF883-3E9B-811C-BE35-34210786543C}"/>
          </ac:inkMkLst>
        </pc:inkChg>
        <pc:inkChg chg="add mod">
          <ac:chgData name="MeiYi TAN" userId="f9f029c9-d743-4d60-9f2c-e74bdec1ab07" providerId="ADAL" clId="{3F661D7B-FD69-4DAB-B4D0-73E523D840BB}" dt="2023-03-09T23:28:00.658" v="463"/>
          <ac:inkMkLst>
            <pc:docMk/>
            <pc:sldMk cId="3956995671" sldId="264"/>
            <ac:inkMk id="35" creationId="{20D5C324-ACE5-9D63-DA65-5B4ACD60479B}"/>
          </ac:inkMkLst>
        </pc:inkChg>
        <pc:inkChg chg="add mod">
          <ac:chgData name="MeiYi TAN" userId="f9f029c9-d743-4d60-9f2c-e74bdec1ab07" providerId="ADAL" clId="{3F661D7B-FD69-4DAB-B4D0-73E523D840BB}" dt="2023-03-09T23:28:00.658" v="463"/>
          <ac:inkMkLst>
            <pc:docMk/>
            <pc:sldMk cId="3956995671" sldId="264"/>
            <ac:inkMk id="36" creationId="{C93453EC-8491-32E9-CF91-9C1F3463F526}"/>
          </ac:inkMkLst>
        </pc:inkChg>
        <pc:inkChg chg="add mod">
          <ac:chgData name="MeiYi TAN" userId="f9f029c9-d743-4d60-9f2c-e74bdec1ab07" providerId="ADAL" clId="{3F661D7B-FD69-4DAB-B4D0-73E523D840BB}" dt="2023-03-09T23:28:00.658" v="463"/>
          <ac:inkMkLst>
            <pc:docMk/>
            <pc:sldMk cId="3956995671" sldId="264"/>
            <ac:inkMk id="37" creationId="{BB0557EB-8593-4E40-0FF7-B1413291F8F8}"/>
          </ac:inkMkLst>
        </pc:inkChg>
        <pc:inkChg chg="add mod">
          <ac:chgData name="MeiYi TAN" userId="f9f029c9-d743-4d60-9f2c-e74bdec1ab07" providerId="ADAL" clId="{3F661D7B-FD69-4DAB-B4D0-73E523D840BB}" dt="2023-03-09T23:28:00.658" v="463"/>
          <ac:inkMkLst>
            <pc:docMk/>
            <pc:sldMk cId="3956995671" sldId="264"/>
            <ac:inkMk id="38" creationId="{A0B3CC3B-3993-225A-1907-79D5C10E395F}"/>
          </ac:inkMkLst>
        </pc:inkChg>
        <pc:inkChg chg="add del mod">
          <ac:chgData name="MeiYi TAN" userId="f9f029c9-d743-4d60-9f2c-e74bdec1ab07" providerId="ADAL" clId="{3F661D7B-FD69-4DAB-B4D0-73E523D840BB}" dt="2023-03-09T23:28:00.658" v="463"/>
          <ac:inkMkLst>
            <pc:docMk/>
            <pc:sldMk cId="3956995671" sldId="264"/>
            <ac:inkMk id="39" creationId="{75344DEF-DA68-A12E-1192-F6CCC25C1AA3}"/>
          </ac:inkMkLst>
        </pc:inkChg>
        <pc:inkChg chg="add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41" creationId="{17CB320A-2D7A-B905-0E98-9E03006BA9EB}"/>
          </ac:inkMkLst>
        </pc:inkChg>
        <pc:inkChg chg="add del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42" creationId="{0EC7FA0D-7BE0-D56C-3394-A28B9EDEA946}"/>
          </ac:inkMkLst>
        </pc:inkChg>
        <pc:inkChg chg="add del mod">
          <ac:chgData name="MeiYi TAN" userId="f9f029c9-d743-4d60-9f2c-e74bdec1ab07" providerId="ADAL" clId="{3F661D7B-FD69-4DAB-B4D0-73E523D840BB}" dt="2023-03-09T23:28:03.111" v="466"/>
          <ac:inkMkLst>
            <pc:docMk/>
            <pc:sldMk cId="3956995671" sldId="264"/>
            <ac:inkMk id="43" creationId="{159E3B6D-5EF1-111B-FA74-DC9DEE6B2DCA}"/>
          </ac:inkMkLst>
        </pc:inkChg>
        <pc:inkChg chg="add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45" creationId="{B4CF63FD-DA5C-05CA-9FCD-DA6F3DDFEB73}"/>
          </ac:inkMkLst>
        </pc:inkChg>
        <pc:inkChg chg="add del mod">
          <ac:chgData name="MeiYi TAN" userId="f9f029c9-d743-4d60-9f2c-e74bdec1ab07" providerId="ADAL" clId="{3F661D7B-FD69-4DAB-B4D0-73E523D840BB}" dt="2023-03-09T23:28:01.545" v="465"/>
          <ac:inkMkLst>
            <pc:docMk/>
            <pc:sldMk cId="3956995671" sldId="264"/>
            <ac:inkMk id="46" creationId="{4686B95B-0F08-1E74-ABB0-0524D3AD3B00}"/>
          </ac:inkMkLst>
        </pc:inkChg>
        <pc:inkChg chg="add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48" creationId="{A9700877-F32F-98FD-6117-0F1047D7CFBE}"/>
          </ac:inkMkLst>
        </pc:inkChg>
        <pc:inkChg chg="add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50" creationId="{C72E8342-4814-637D-1A3E-8EB4F8C9F0F7}"/>
          </ac:inkMkLst>
        </pc:inkChg>
        <pc:inkChg chg="add mod">
          <ac:chgData name="MeiYi TAN" userId="f9f029c9-d743-4d60-9f2c-e74bdec1ab07" providerId="ADAL" clId="{3F661D7B-FD69-4DAB-B4D0-73E523D840BB}" dt="2023-03-09T23:28:09.310" v="471"/>
          <ac:inkMkLst>
            <pc:docMk/>
            <pc:sldMk cId="3956995671" sldId="264"/>
            <ac:inkMk id="51" creationId="{3D1554D9-827D-596E-8B96-A27EE7535CB3}"/>
          </ac:inkMkLst>
        </pc:inkChg>
        <pc:inkChg chg="add mod">
          <ac:chgData name="MeiYi TAN" userId="f9f029c9-d743-4d60-9f2c-e74bdec1ab07" providerId="ADAL" clId="{3F661D7B-FD69-4DAB-B4D0-73E523D840BB}" dt="2023-03-09T23:28:20.492" v="476"/>
          <ac:inkMkLst>
            <pc:docMk/>
            <pc:sldMk cId="3956995671" sldId="264"/>
            <ac:inkMk id="53" creationId="{B29746DB-457E-1BB2-E048-3D0B6AE8D5EF}"/>
          </ac:inkMkLst>
        </pc:inkChg>
        <pc:inkChg chg="add mod">
          <ac:chgData name="MeiYi TAN" userId="f9f029c9-d743-4d60-9f2c-e74bdec1ab07" providerId="ADAL" clId="{3F661D7B-FD69-4DAB-B4D0-73E523D840BB}" dt="2023-03-09T23:28:20.492" v="476"/>
          <ac:inkMkLst>
            <pc:docMk/>
            <pc:sldMk cId="3956995671" sldId="264"/>
            <ac:inkMk id="54" creationId="{ABCF30AB-921B-2E28-20E6-0A2C73D5484B}"/>
          </ac:inkMkLst>
        </pc:inkChg>
        <pc:inkChg chg="add mod">
          <ac:chgData name="MeiYi TAN" userId="f9f029c9-d743-4d60-9f2c-e74bdec1ab07" providerId="ADAL" clId="{3F661D7B-FD69-4DAB-B4D0-73E523D840BB}" dt="2023-03-09T23:28:20.492" v="476"/>
          <ac:inkMkLst>
            <pc:docMk/>
            <pc:sldMk cId="3956995671" sldId="264"/>
            <ac:inkMk id="56" creationId="{B7123002-C455-BC06-3B07-80856D3F4EF4}"/>
          </ac:inkMkLst>
        </pc:inkChg>
        <pc:inkChg chg="add">
          <ac:chgData name="MeiYi TAN" userId="f9f029c9-d743-4d60-9f2c-e74bdec1ab07" providerId="ADAL" clId="{3F661D7B-FD69-4DAB-B4D0-73E523D840BB}" dt="2023-03-10T00:10:09.868" v="545" actId="9405"/>
          <ac:inkMkLst>
            <pc:docMk/>
            <pc:sldMk cId="3956995671" sldId="264"/>
            <ac:inkMk id="61" creationId="{A83FFD06-5ABB-0046-0380-AB16612A064A}"/>
          </ac:inkMkLst>
        </pc:inkChg>
        <pc:inkChg chg="add">
          <ac:chgData name="MeiYi TAN" userId="f9f029c9-d743-4d60-9f2c-e74bdec1ab07" providerId="ADAL" clId="{3F661D7B-FD69-4DAB-B4D0-73E523D840BB}" dt="2023-03-10T00:10:11.228" v="546" actId="9405"/>
          <ac:inkMkLst>
            <pc:docMk/>
            <pc:sldMk cId="3956995671" sldId="264"/>
            <ac:inkMk id="62" creationId="{7E1F0CA9-5594-027F-2DAB-EE130C32E0D7}"/>
          </ac:inkMkLst>
        </pc:inkChg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314037390" sldId="266"/>
        </pc:sldMkLst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4283984355" sldId="267"/>
        </pc:sldMkLst>
      </pc:sldChg>
      <pc:sldChg chg="addSp delSp modSp add mod delAnim modAnim">
        <pc:chgData name="MeiYi TAN" userId="f9f029c9-d743-4d60-9f2c-e74bdec1ab07" providerId="ADAL" clId="{3F661D7B-FD69-4DAB-B4D0-73E523D840BB}" dt="2023-03-10T02:09:41.569" v="961" actId="478"/>
        <pc:sldMkLst>
          <pc:docMk/>
          <pc:sldMk cId="766026793" sldId="268"/>
        </pc:sldMkLst>
        <pc:spChg chg="add mod">
          <ac:chgData name="MeiYi TAN" userId="f9f029c9-d743-4d60-9f2c-e74bdec1ab07" providerId="ADAL" clId="{3F661D7B-FD69-4DAB-B4D0-73E523D840BB}" dt="2023-03-09T14:01:25.523" v="47"/>
          <ac:spMkLst>
            <pc:docMk/>
            <pc:sldMk cId="766026793" sldId="268"/>
            <ac:spMk id="2" creationId="{9732FF2D-8517-555C-831B-23C99D898755}"/>
          </ac:spMkLst>
        </pc:spChg>
        <pc:spChg chg="add mod">
          <ac:chgData name="MeiYi TAN" userId="f9f029c9-d743-4d60-9f2c-e74bdec1ab07" providerId="ADAL" clId="{3F661D7B-FD69-4DAB-B4D0-73E523D840BB}" dt="2023-03-10T02:06:48.049" v="864" actId="1076"/>
          <ac:spMkLst>
            <pc:docMk/>
            <pc:sldMk cId="766026793" sldId="268"/>
            <ac:spMk id="3" creationId="{26DA9EBE-002F-1B6D-8555-E27AB8C3E97E}"/>
          </ac:spMkLst>
        </pc:spChg>
        <pc:spChg chg="add mod">
          <ac:chgData name="MeiYi TAN" userId="f9f029c9-d743-4d60-9f2c-e74bdec1ab07" providerId="ADAL" clId="{3F661D7B-FD69-4DAB-B4D0-73E523D840BB}" dt="2023-03-10T02:06:48.049" v="864" actId="1076"/>
          <ac:spMkLst>
            <pc:docMk/>
            <pc:sldMk cId="766026793" sldId="268"/>
            <ac:spMk id="4" creationId="{0B69C1DF-CE85-40FB-A71E-86B38E1B67D4}"/>
          </ac:spMkLst>
        </pc:spChg>
        <pc:spChg chg="del mod">
          <ac:chgData name="MeiYi TAN" userId="f9f029c9-d743-4d60-9f2c-e74bdec1ab07" providerId="ADAL" clId="{3F661D7B-FD69-4DAB-B4D0-73E523D840BB}" dt="2023-03-09T14:01:25.285" v="46" actId="478"/>
          <ac:spMkLst>
            <pc:docMk/>
            <pc:sldMk cId="766026793" sldId="268"/>
            <ac:spMk id="4" creationId="{677B4E38-5262-4733-BF8B-454E23642A4B}"/>
          </ac:spMkLst>
        </pc:spChg>
        <pc:spChg chg="mod">
          <ac:chgData name="MeiYi TAN" userId="f9f029c9-d743-4d60-9f2c-e74bdec1ab07" providerId="ADAL" clId="{3F661D7B-FD69-4DAB-B4D0-73E523D840BB}" dt="2023-03-10T02:08:49.859" v="926" actId="1076"/>
          <ac:spMkLst>
            <pc:docMk/>
            <pc:sldMk cId="766026793" sldId="268"/>
            <ac:spMk id="6" creationId="{304CA44D-9CC8-4C9B-9AA7-A9D5D5A7B452}"/>
          </ac:spMkLst>
        </pc:spChg>
        <pc:spChg chg="add mod">
          <ac:chgData name="MeiYi TAN" userId="f9f029c9-d743-4d60-9f2c-e74bdec1ab07" providerId="ADAL" clId="{3F661D7B-FD69-4DAB-B4D0-73E523D840BB}" dt="2023-03-10T02:06:53.700" v="865" actId="1076"/>
          <ac:spMkLst>
            <pc:docMk/>
            <pc:sldMk cId="766026793" sldId="268"/>
            <ac:spMk id="7" creationId="{F9A8397D-48A5-6AF1-DCC1-FB1BEC1B936B}"/>
          </ac:spMkLst>
        </pc:spChg>
        <pc:spChg chg="add mod">
          <ac:chgData name="MeiYi TAN" userId="f9f029c9-d743-4d60-9f2c-e74bdec1ab07" providerId="ADAL" clId="{3F661D7B-FD69-4DAB-B4D0-73E523D840BB}" dt="2023-03-10T02:08:07.797" v="908" actId="20577"/>
          <ac:spMkLst>
            <pc:docMk/>
            <pc:sldMk cId="766026793" sldId="268"/>
            <ac:spMk id="8" creationId="{FDF223D7-CBA7-A4C3-A123-615EA4B37CC7}"/>
          </ac:spMkLst>
        </pc:spChg>
        <pc:spChg chg="add mod">
          <ac:chgData name="MeiYi TAN" userId="f9f029c9-d743-4d60-9f2c-e74bdec1ab07" providerId="ADAL" clId="{3F661D7B-FD69-4DAB-B4D0-73E523D840BB}" dt="2023-03-10T02:07:44.392" v="904" actId="1076"/>
          <ac:spMkLst>
            <pc:docMk/>
            <pc:sldMk cId="766026793" sldId="268"/>
            <ac:spMk id="9" creationId="{8C30D9EC-F50C-8952-EF07-D828D29ECC29}"/>
          </ac:spMkLst>
        </pc:spChg>
        <pc:spChg chg="add mod">
          <ac:chgData name="MeiYi TAN" userId="f9f029c9-d743-4d60-9f2c-e74bdec1ab07" providerId="ADAL" clId="{3F661D7B-FD69-4DAB-B4D0-73E523D840BB}" dt="2023-03-10T02:08:32.351" v="916" actId="20577"/>
          <ac:spMkLst>
            <pc:docMk/>
            <pc:sldMk cId="766026793" sldId="268"/>
            <ac:spMk id="10" creationId="{584CE33D-9BDD-04F2-03EE-0086CD86351C}"/>
          </ac:spMkLst>
        </pc:spChg>
        <pc:spChg chg="add mod">
          <ac:chgData name="MeiYi TAN" userId="f9f029c9-d743-4d60-9f2c-e74bdec1ab07" providerId="ADAL" clId="{3F661D7B-FD69-4DAB-B4D0-73E523D840BB}" dt="2023-03-10T02:08:53.383" v="927" actId="1076"/>
          <ac:spMkLst>
            <pc:docMk/>
            <pc:sldMk cId="766026793" sldId="268"/>
            <ac:spMk id="11" creationId="{0E68DC4D-AB9C-74B7-7A4D-CCA40D1A0829}"/>
          </ac:spMkLst>
        </pc:spChg>
        <pc:spChg chg="add mod">
          <ac:chgData name="MeiYi TAN" userId="f9f029c9-d743-4d60-9f2c-e74bdec1ab07" providerId="ADAL" clId="{3F661D7B-FD69-4DAB-B4D0-73E523D840BB}" dt="2023-03-10T02:09:10.336" v="935" actId="1076"/>
          <ac:spMkLst>
            <pc:docMk/>
            <pc:sldMk cId="766026793" sldId="268"/>
            <ac:spMk id="12" creationId="{FE5DBB35-BA65-B7E7-3BFA-A0F8233EC060}"/>
          </ac:spMkLst>
        </pc:spChg>
        <pc:spChg chg="add mod">
          <ac:chgData name="MeiYi TAN" userId="f9f029c9-d743-4d60-9f2c-e74bdec1ab07" providerId="ADAL" clId="{3F661D7B-FD69-4DAB-B4D0-73E523D840BB}" dt="2023-03-10T02:09:37.605" v="960" actId="20577"/>
          <ac:spMkLst>
            <pc:docMk/>
            <pc:sldMk cId="766026793" sldId="268"/>
            <ac:spMk id="13" creationId="{61C75C9F-315A-E337-1686-FBBDEB52A6F6}"/>
          </ac:spMkLst>
        </pc:spChg>
        <pc:picChg chg="mod">
          <ac:chgData name="MeiYi TAN" userId="f9f029c9-d743-4d60-9f2c-e74bdec1ab07" providerId="ADAL" clId="{3F661D7B-FD69-4DAB-B4D0-73E523D840BB}" dt="2023-03-10T02:06:41.253" v="863" actId="1076"/>
          <ac:picMkLst>
            <pc:docMk/>
            <pc:sldMk cId="766026793" sldId="268"/>
            <ac:picMk id="5" creationId="{876947A5-EECB-4726-A4B4-FF6278DB53D6}"/>
          </ac:picMkLst>
        </pc:picChg>
        <pc:picChg chg="del">
          <ac:chgData name="MeiYi TAN" userId="f9f029c9-d743-4d60-9f2c-e74bdec1ab07" providerId="ADAL" clId="{3F661D7B-FD69-4DAB-B4D0-73E523D840BB}" dt="2023-03-10T02:06:33.249" v="861" actId="478"/>
          <ac:picMkLst>
            <pc:docMk/>
            <pc:sldMk cId="766026793" sldId="268"/>
            <ac:picMk id="99" creationId="{E7C4AE02-8257-41B8-B7FC-B76895D67D7F}"/>
          </ac:picMkLst>
        </pc:picChg>
        <pc:picChg chg="del">
          <ac:chgData name="MeiYi TAN" userId="f9f029c9-d743-4d60-9f2c-e74bdec1ab07" providerId="ADAL" clId="{3F661D7B-FD69-4DAB-B4D0-73E523D840BB}" dt="2023-03-10T02:08:00.300" v="905" actId="478"/>
          <ac:picMkLst>
            <pc:docMk/>
            <pc:sldMk cId="766026793" sldId="268"/>
            <ac:picMk id="100" creationId="{4B7F57C3-C54F-4C32-BA2A-CD1C19BA89C2}"/>
          </ac:picMkLst>
        </pc:picChg>
        <pc:picChg chg="del">
          <ac:chgData name="MeiYi TAN" userId="f9f029c9-d743-4d60-9f2c-e74bdec1ab07" providerId="ADAL" clId="{3F661D7B-FD69-4DAB-B4D0-73E523D840BB}" dt="2023-03-10T02:09:41.569" v="961" actId="478"/>
          <ac:picMkLst>
            <pc:docMk/>
            <pc:sldMk cId="766026793" sldId="268"/>
            <ac:picMk id="179" creationId="{CC68946C-DE70-48DC-A405-CF275B9BF8C7}"/>
          </ac:picMkLst>
        </pc:picChg>
        <pc:picChg chg="del">
          <ac:chgData name="MeiYi TAN" userId="f9f029c9-d743-4d60-9f2c-e74bdec1ab07" providerId="ADAL" clId="{3F661D7B-FD69-4DAB-B4D0-73E523D840BB}" dt="2023-03-10T02:09:13.731" v="936" actId="478"/>
          <ac:picMkLst>
            <pc:docMk/>
            <pc:sldMk cId="766026793" sldId="268"/>
            <ac:picMk id="180" creationId="{BD146356-81EC-4C2A-A37E-DE6FD10D4162}"/>
          </ac:picMkLst>
        </pc:picChg>
      </pc:sldChg>
      <pc:sldChg chg="addSp delSp modSp add mod delAnim modAnim">
        <pc:chgData name="MeiYi TAN" userId="f9f029c9-d743-4d60-9f2c-e74bdec1ab07" providerId="ADAL" clId="{3F661D7B-FD69-4DAB-B4D0-73E523D840BB}" dt="2023-03-10T02:11:13.522" v="1056" actId="1076"/>
        <pc:sldMkLst>
          <pc:docMk/>
          <pc:sldMk cId="1508791986" sldId="269"/>
        </pc:sldMkLst>
        <pc:spChg chg="add mod">
          <ac:chgData name="MeiYi TAN" userId="f9f029c9-d743-4d60-9f2c-e74bdec1ab07" providerId="ADAL" clId="{3F661D7B-FD69-4DAB-B4D0-73E523D840BB}" dt="2023-03-09T14:01:22.049" v="45"/>
          <ac:spMkLst>
            <pc:docMk/>
            <pc:sldMk cId="1508791986" sldId="269"/>
            <ac:spMk id="2" creationId="{82D1EB40-304F-94E3-835B-FA353035D753}"/>
          </ac:spMkLst>
        </pc:spChg>
        <pc:spChg chg="del mod">
          <ac:chgData name="MeiYi TAN" userId="f9f029c9-d743-4d60-9f2c-e74bdec1ab07" providerId="ADAL" clId="{3F661D7B-FD69-4DAB-B4D0-73E523D840BB}" dt="2023-03-09T14:01:21.840" v="44" actId="478"/>
          <ac:spMkLst>
            <pc:docMk/>
            <pc:sldMk cId="1508791986" sldId="269"/>
            <ac:spMk id="4" creationId="{89D82520-5C4B-4FED-831C-105560102665}"/>
          </ac:spMkLst>
        </pc:spChg>
        <pc:spChg chg="add mod">
          <ac:chgData name="MeiYi TAN" userId="f9f029c9-d743-4d60-9f2c-e74bdec1ab07" providerId="ADAL" clId="{3F661D7B-FD69-4DAB-B4D0-73E523D840BB}" dt="2023-03-10T02:10:51.670" v="1026" actId="1076"/>
          <ac:spMkLst>
            <pc:docMk/>
            <pc:sldMk cId="1508791986" sldId="269"/>
            <ac:spMk id="4" creationId="{D511653D-BD4F-EDE9-6ECB-760BA79BA175}"/>
          </ac:spMkLst>
        </pc:spChg>
        <pc:spChg chg="mod">
          <ac:chgData name="MeiYi TAN" userId="f9f029c9-d743-4d60-9f2c-e74bdec1ab07" providerId="ADAL" clId="{3F661D7B-FD69-4DAB-B4D0-73E523D840BB}" dt="2023-03-10T02:09:50.704" v="962" actId="113"/>
          <ac:spMkLst>
            <pc:docMk/>
            <pc:sldMk cId="1508791986" sldId="269"/>
            <ac:spMk id="5" creationId="{551C254A-C176-42A8-BCE9-100E1248DA78}"/>
          </ac:spMkLst>
        </pc:spChg>
        <pc:spChg chg="add mod">
          <ac:chgData name="MeiYi TAN" userId="f9f029c9-d743-4d60-9f2c-e74bdec1ab07" providerId="ADAL" clId="{3F661D7B-FD69-4DAB-B4D0-73E523D840BB}" dt="2023-03-10T02:10:31.486" v="1014" actId="20577"/>
          <ac:spMkLst>
            <pc:docMk/>
            <pc:sldMk cId="1508791986" sldId="269"/>
            <ac:spMk id="6" creationId="{B5F69F90-F4EA-A62F-D08E-B23BEDF38EB3}"/>
          </ac:spMkLst>
        </pc:spChg>
        <pc:spChg chg="add mod">
          <ac:chgData name="MeiYi TAN" userId="f9f029c9-d743-4d60-9f2c-e74bdec1ab07" providerId="ADAL" clId="{3F661D7B-FD69-4DAB-B4D0-73E523D840BB}" dt="2023-03-10T02:10:38.556" v="1019" actId="20577"/>
          <ac:spMkLst>
            <pc:docMk/>
            <pc:sldMk cId="1508791986" sldId="269"/>
            <ac:spMk id="7" creationId="{8F58687D-A52C-0D71-A577-B17FA32A4D89}"/>
          </ac:spMkLst>
        </pc:spChg>
        <pc:spChg chg="add mod">
          <ac:chgData name="MeiYi TAN" userId="f9f029c9-d743-4d60-9f2c-e74bdec1ab07" providerId="ADAL" clId="{3F661D7B-FD69-4DAB-B4D0-73E523D840BB}" dt="2023-03-10T02:11:13.522" v="1056" actId="1076"/>
          <ac:spMkLst>
            <pc:docMk/>
            <pc:sldMk cId="1508791986" sldId="269"/>
            <ac:spMk id="8" creationId="{7FA0E026-3B9E-F680-C8D2-EFD6A07DD26E}"/>
          </ac:spMkLst>
        </pc:spChg>
        <pc:picChg chg="del">
          <ac:chgData name="MeiYi TAN" userId="f9f029c9-d743-4d60-9f2c-e74bdec1ab07" providerId="ADAL" clId="{3F661D7B-FD69-4DAB-B4D0-73E523D840BB}" dt="2023-03-10T02:10:20.748" v="1010" actId="478"/>
          <ac:picMkLst>
            <pc:docMk/>
            <pc:sldMk cId="1508791986" sldId="269"/>
            <ac:picMk id="95" creationId="{1C39F1B0-DB1B-46CB-8D16-FBBA605EDA52}"/>
          </ac:picMkLst>
        </pc:picChg>
        <pc:picChg chg="del">
          <ac:chgData name="MeiYi TAN" userId="f9f029c9-d743-4d60-9f2c-e74bdec1ab07" providerId="ADAL" clId="{3F661D7B-FD69-4DAB-B4D0-73E523D840BB}" dt="2023-03-10T02:11:08.634" v="1054" actId="478"/>
          <ac:picMkLst>
            <pc:docMk/>
            <pc:sldMk cId="1508791986" sldId="269"/>
            <ac:picMk id="96" creationId="{D58745C1-1FFD-4FBC-AD25-939615D2A484}"/>
          </ac:picMkLst>
        </pc:picChg>
        <pc:picChg chg="del">
          <ac:chgData name="MeiYi TAN" userId="f9f029c9-d743-4d60-9f2c-e74bdec1ab07" providerId="ADAL" clId="{3F661D7B-FD69-4DAB-B4D0-73E523D840BB}" dt="2023-03-10T02:11:10.168" v="1055" actId="478"/>
          <ac:picMkLst>
            <pc:docMk/>
            <pc:sldMk cId="1508791986" sldId="269"/>
            <ac:picMk id="97" creationId="{F725563B-4282-4098-8BB7-FF85B077A9CA}"/>
          </ac:picMkLst>
        </pc:picChg>
      </pc:sldChg>
      <pc:sldChg chg="addSp delSp modSp add mod delAnim modAnim">
        <pc:chgData name="MeiYi TAN" userId="f9f029c9-d743-4d60-9f2c-e74bdec1ab07" providerId="ADAL" clId="{3F661D7B-FD69-4DAB-B4D0-73E523D840BB}" dt="2023-03-10T02:13:01.186" v="1154" actId="478"/>
        <pc:sldMkLst>
          <pc:docMk/>
          <pc:sldMk cId="3625978006" sldId="270"/>
        </pc:sldMkLst>
        <pc:spChg chg="add mod">
          <ac:chgData name="MeiYi TAN" userId="f9f029c9-d743-4d60-9f2c-e74bdec1ab07" providerId="ADAL" clId="{3F661D7B-FD69-4DAB-B4D0-73E523D840BB}" dt="2023-03-09T14:01:16.600" v="43"/>
          <ac:spMkLst>
            <pc:docMk/>
            <pc:sldMk cId="3625978006" sldId="270"/>
            <ac:spMk id="4" creationId="{1D209275-4E35-AE5C-BF8A-816AAC9F005C}"/>
          </ac:spMkLst>
        </pc:spChg>
        <pc:spChg chg="mod">
          <ac:chgData name="MeiYi TAN" userId="f9f029c9-d743-4d60-9f2c-e74bdec1ab07" providerId="ADAL" clId="{3F661D7B-FD69-4DAB-B4D0-73E523D840BB}" dt="2023-03-10T02:11:23.433" v="1057" actId="113"/>
          <ac:spMkLst>
            <pc:docMk/>
            <pc:sldMk cId="3625978006" sldId="270"/>
            <ac:spMk id="5" creationId="{551C254A-C176-42A8-BCE9-100E1248DA78}"/>
          </ac:spMkLst>
        </pc:spChg>
        <pc:spChg chg="add mod">
          <ac:chgData name="MeiYi TAN" userId="f9f029c9-d743-4d60-9f2c-e74bdec1ab07" providerId="ADAL" clId="{3F661D7B-FD69-4DAB-B4D0-73E523D840BB}" dt="2023-03-10T02:11:41.350" v="1060" actId="20577"/>
          <ac:spMkLst>
            <pc:docMk/>
            <pc:sldMk cId="3625978006" sldId="270"/>
            <ac:spMk id="6" creationId="{156B5D9C-480D-E0D1-A1FE-53C77396CD72}"/>
          </ac:spMkLst>
        </pc:spChg>
        <pc:spChg chg="del">
          <ac:chgData name="MeiYi TAN" userId="f9f029c9-d743-4d60-9f2c-e74bdec1ab07" providerId="ADAL" clId="{3F661D7B-FD69-4DAB-B4D0-73E523D840BB}" dt="2023-03-09T14:01:16.359" v="42" actId="478"/>
          <ac:spMkLst>
            <pc:docMk/>
            <pc:sldMk cId="3625978006" sldId="270"/>
            <ac:spMk id="6" creationId="{5E23A090-53C5-4BDD-BBB1-233D6F96352A}"/>
          </ac:spMkLst>
        </pc:spChg>
        <pc:spChg chg="add mod">
          <ac:chgData name="MeiYi TAN" userId="f9f029c9-d743-4d60-9f2c-e74bdec1ab07" providerId="ADAL" clId="{3F661D7B-FD69-4DAB-B4D0-73E523D840BB}" dt="2023-03-10T02:11:57.300" v="1081" actId="1076"/>
          <ac:spMkLst>
            <pc:docMk/>
            <pc:sldMk cId="3625978006" sldId="270"/>
            <ac:spMk id="7" creationId="{23BDF3E4-E33F-CF87-3010-5783919931C3}"/>
          </ac:spMkLst>
        </pc:spChg>
        <pc:spChg chg="add mod">
          <ac:chgData name="MeiYi TAN" userId="f9f029c9-d743-4d60-9f2c-e74bdec1ab07" providerId="ADAL" clId="{3F661D7B-FD69-4DAB-B4D0-73E523D840BB}" dt="2023-03-10T02:12:24.282" v="1103" actId="1076"/>
          <ac:spMkLst>
            <pc:docMk/>
            <pc:sldMk cId="3625978006" sldId="270"/>
            <ac:spMk id="8" creationId="{48F34C44-70FA-A06D-89B9-0012A8FF5BBB}"/>
          </ac:spMkLst>
        </pc:spChg>
        <pc:spChg chg="add mod">
          <ac:chgData name="MeiYi TAN" userId="f9f029c9-d743-4d60-9f2c-e74bdec1ab07" providerId="ADAL" clId="{3F661D7B-FD69-4DAB-B4D0-73E523D840BB}" dt="2023-03-10T02:12:53.748" v="1152" actId="20577"/>
          <ac:spMkLst>
            <pc:docMk/>
            <pc:sldMk cId="3625978006" sldId="270"/>
            <ac:spMk id="9" creationId="{C0402678-FB0E-B9B1-BD89-AD2715055C40}"/>
          </ac:spMkLst>
        </pc:sp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2" creationId="{23D793EE-3B1B-4F81-8F69-EEB31CB34FAE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26" creationId="{638AC844-7907-434D-8D6D-0AAD7134AA86}"/>
          </ac:inkMkLst>
        </pc:inkChg>
        <pc:inkChg chg="del">
          <ac:chgData name="MeiYi TAN" userId="f9f029c9-d743-4d60-9f2c-e74bdec1ab07" providerId="ADAL" clId="{3F661D7B-FD69-4DAB-B4D0-73E523D840BB}" dt="2023-03-10T02:12:58.196" v="1153" actId="478"/>
          <ac:inkMkLst>
            <pc:docMk/>
            <pc:sldMk cId="3625978006" sldId="270"/>
            <ac:inkMk id="27" creationId="{9CEDE986-F425-479E-8A02-CB96D99894CA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28" creationId="{0F46E407-26D1-4B98-BF7D-35215859CCD2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37" creationId="{B7EA8572-4BAD-46F9-920B-27493127C2AF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38" creationId="{3E928094-CE88-4D7F-85DA-6A709788D8DC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39" creationId="{788D92D8-B9C8-46D6-BFD0-3115DD57C099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40" creationId="{C4206818-FF26-4A27-A4CA-C457F41AA506}"/>
          </ac:inkMkLst>
        </pc:inkChg>
        <pc:inkChg chg="del">
          <ac:chgData name="MeiYi TAN" userId="f9f029c9-d743-4d60-9f2c-e74bdec1ab07" providerId="ADAL" clId="{3F661D7B-FD69-4DAB-B4D0-73E523D840BB}" dt="2023-03-10T02:13:01.186" v="1154" actId="478"/>
          <ac:inkMkLst>
            <pc:docMk/>
            <pc:sldMk cId="3625978006" sldId="270"/>
            <ac:inkMk id="51" creationId="{50F4CB03-0995-49BC-B340-5D4F054EEBFA}"/>
          </ac:inkMkLst>
        </pc:inkChg>
        <pc:inkChg chg="del">
          <ac:chgData name="MeiYi TAN" userId="f9f029c9-d743-4d60-9f2c-e74bdec1ab07" providerId="ADAL" clId="{3F661D7B-FD69-4DAB-B4D0-73E523D840BB}" dt="2023-03-10T02:12:58.196" v="1153" actId="478"/>
          <ac:inkMkLst>
            <pc:docMk/>
            <pc:sldMk cId="3625978006" sldId="270"/>
            <ac:inkMk id="59" creationId="{16BC3E0A-683D-4853-9CA3-F8F04CC4015C}"/>
          </ac:inkMkLst>
        </pc:inkChg>
        <pc:inkChg chg="del">
          <ac:chgData name="MeiYi TAN" userId="f9f029c9-d743-4d60-9f2c-e74bdec1ab07" providerId="ADAL" clId="{3F661D7B-FD69-4DAB-B4D0-73E523D840BB}" dt="2023-03-10T02:12:58.196" v="1153" actId="478"/>
          <ac:inkMkLst>
            <pc:docMk/>
            <pc:sldMk cId="3625978006" sldId="270"/>
            <ac:inkMk id="99" creationId="{87D232F4-C634-4D5D-AC0B-E59C916DE1A0}"/>
          </ac:inkMkLst>
        </pc:inkChg>
      </pc:sldChg>
      <pc:sldChg chg="addSp delSp modSp add mod modAnim">
        <pc:chgData name="MeiYi TAN" userId="f9f029c9-d743-4d60-9f2c-e74bdec1ab07" providerId="ADAL" clId="{3F661D7B-FD69-4DAB-B4D0-73E523D840BB}" dt="2023-03-10T02:22:41.037" v="1427" actId="20577"/>
        <pc:sldMkLst>
          <pc:docMk/>
          <pc:sldMk cId="548244521" sldId="271"/>
        </pc:sldMkLst>
        <pc:spChg chg="add mod">
          <ac:chgData name="MeiYi TAN" userId="f9f029c9-d743-4d60-9f2c-e74bdec1ab07" providerId="ADAL" clId="{3F661D7B-FD69-4DAB-B4D0-73E523D840BB}" dt="2023-03-09T14:01:13.491" v="41"/>
          <ac:spMkLst>
            <pc:docMk/>
            <pc:sldMk cId="548244521" sldId="271"/>
            <ac:spMk id="2" creationId="{D7E705B7-5CC6-75AE-176D-918A493C49BB}"/>
          </ac:spMkLst>
        </pc:spChg>
        <pc:spChg chg="mod">
          <ac:chgData name="MeiYi TAN" userId="f9f029c9-d743-4d60-9f2c-e74bdec1ab07" providerId="ADAL" clId="{3F661D7B-FD69-4DAB-B4D0-73E523D840BB}" dt="2023-03-10T02:18:35.292" v="1275" actId="1076"/>
          <ac:spMkLst>
            <pc:docMk/>
            <pc:sldMk cId="548244521" sldId="271"/>
            <ac:spMk id="5" creationId="{551C254A-C176-42A8-BCE9-100E1248DA78}"/>
          </ac:spMkLst>
        </pc:spChg>
        <pc:spChg chg="del">
          <ac:chgData name="MeiYi TAN" userId="f9f029c9-d743-4d60-9f2c-e74bdec1ab07" providerId="ADAL" clId="{3F661D7B-FD69-4DAB-B4D0-73E523D840BB}" dt="2023-03-09T14:01:13.264" v="40" actId="478"/>
          <ac:spMkLst>
            <pc:docMk/>
            <pc:sldMk cId="548244521" sldId="271"/>
            <ac:spMk id="6" creationId="{83B7213E-0223-4FC8-8191-3FE39AC0F233}"/>
          </ac:spMkLst>
        </pc:spChg>
        <pc:spChg chg="add mod">
          <ac:chgData name="MeiYi TAN" userId="f9f029c9-d743-4d60-9f2c-e74bdec1ab07" providerId="ADAL" clId="{3F661D7B-FD69-4DAB-B4D0-73E523D840BB}" dt="2023-03-10T02:19:22.691" v="1301" actId="20577"/>
          <ac:spMkLst>
            <pc:docMk/>
            <pc:sldMk cId="548244521" sldId="271"/>
            <ac:spMk id="20" creationId="{21F9C8B4-409B-33E5-BB77-638393B5156C}"/>
          </ac:spMkLst>
        </pc:spChg>
        <pc:spChg chg="add mod">
          <ac:chgData name="MeiYi TAN" userId="f9f029c9-d743-4d60-9f2c-e74bdec1ab07" providerId="ADAL" clId="{3F661D7B-FD69-4DAB-B4D0-73E523D840BB}" dt="2023-03-10T02:19:31.329" v="1307" actId="20577"/>
          <ac:spMkLst>
            <pc:docMk/>
            <pc:sldMk cId="548244521" sldId="271"/>
            <ac:spMk id="41" creationId="{618D5BE4-A80E-AA81-3807-5CC1976B4C28}"/>
          </ac:spMkLst>
        </pc:spChg>
        <pc:spChg chg="add mod">
          <ac:chgData name="MeiYi TAN" userId="f9f029c9-d743-4d60-9f2c-e74bdec1ab07" providerId="ADAL" clId="{3F661D7B-FD69-4DAB-B4D0-73E523D840BB}" dt="2023-03-10T02:20:51.986" v="1397" actId="1076"/>
          <ac:spMkLst>
            <pc:docMk/>
            <pc:sldMk cId="548244521" sldId="271"/>
            <ac:spMk id="42" creationId="{DE305F78-A8DA-A678-16CD-549093C76975}"/>
          </ac:spMkLst>
        </pc:spChg>
        <pc:spChg chg="add mod">
          <ac:chgData name="MeiYi TAN" userId="f9f029c9-d743-4d60-9f2c-e74bdec1ab07" providerId="ADAL" clId="{3F661D7B-FD69-4DAB-B4D0-73E523D840BB}" dt="2023-03-10T02:22:41.037" v="1427" actId="20577"/>
          <ac:spMkLst>
            <pc:docMk/>
            <pc:sldMk cId="548244521" sldId="271"/>
            <ac:spMk id="43" creationId="{700E6843-8EDE-CF60-7A5E-CD73830DC065}"/>
          </ac:spMkLst>
        </pc:spChg>
        <pc:grpChg chg="mod">
          <ac:chgData name="MeiYi TAN" userId="f9f029c9-d743-4d60-9f2c-e74bdec1ab07" providerId="ADAL" clId="{3F661D7B-FD69-4DAB-B4D0-73E523D840BB}" dt="2023-03-10T02:13:47.656" v="1166"/>
          <ac:grpSpMkLst>
            <pc:docMk/>
            <pc:sldMk cId="548244521" sldId="271"/>
            <ac:grpSpMk id="12" creationId="{42503A3E-FE33-D5A6-6E87-75BD04CC290C}"/>
          </ac:grpSpMkLst>
        </pc:grpChg>
        <pc:grpChg chg="mod">
          <ac:chgData name="MeiYi TAN" userId="f9f029c9-d743-4d60-9f2c-e74bdec1ab07" providerId="ADAL" clId="{3F661D7B-FD69-4DAB-B4D0-73E523D840BB}" dt="2023-03-10T02:13:47.656" v="1166"/>
          <ac:grpSpMkLst>
            <pc:docMk/>
            <pc:sldMk cId="548244521" sldId="271"/>
            <ac:grpSpMk id="13" creationId="{A2990A9B-44F2-750A-3EC2-5050CFE64918}"/>
          </ac:grpSpMkLst>
        </pc:grpChg>
        <pc:grpChg chg="mod">
          <ac:chgData name="MeiYi TAN" userId="f9f029c9-d743-4d60-9f2c-e74bdec1ab07" providerId="ADAL" clId="{3F661D7B-FD69-4DAB-B4D0-73E523D840BB}" dt="2023-03-10T02:13:52.462" v="1172"/>
          <ac:grpSpMkLst>
            <pc:docMk/>
            <pc:sldMk cId="548244521" sldId="271"/>
            <ac:grpSpMk id="19" creationId="{FAA616F9-E340-879F-2B79-A1A221F25450}"/>
          </ac:grpSpMkLst>
        </pc:grpChg>
        <pc:grpChg chg="mod">
          <ac:chgData name="MeiYi TAN" userId="f9f029c9-d743-4d60-9f2c-e74bdec1ab07" providerId="ADAL" clId="{3F661D7B-FD69-4DAB-B4D0-73E523D840BB}" dt="2023-03-10T02:15:08.570" v="1207"/>
          <ac:grpSpMkLst>
            <pc:docMk/>
            <pc:sldMk cId="548244521" sldId="271"/>
            <ac:grpSpMk id="27" creationId="{8B49B599-DDFA-C31E-A45F-3C58354F4D7B}"/>
          </ac:grpSpMkLst>
        </pc:grpChg>
        <pc:grpChg chg="mod">
          <ac:chgData name="MeiYi TAN" userId="f9f029c9-d743-4d60-9f2c-e74bdec1ab07" providerId="ADAL" clId="{3F661D7B-FD69-4DAB-B4D0-73E523D840BB}" dt="2023-03-10T02:15:27.123" v="1218"/>
          <ac:grpSpMkLst>
            <pc:docMk/>
            <pc:sldMk cId="548244521" sldId="271"/>
            <ac:grpSpMk id="31" creationId="{E0919D0C-66DB-2EBC-1530-6E1FF34820E4}"/>
          </ac:grpSpMkLst>
        </pc:grpChg>
        <pc:grpChg chg="mod">
          <ac:chgData name="MeiYi TAN" userId="f9f029c9-d743-4d60-9f2c-e74bdec1ab07" providerId="ADAL" clId="{3F661D7B-FD69-4DAB-B4D0-73E523D840BB}" dt="2023-03-10T02:15:58.616" v="1227"/>
          <ac:grpSpMkLst>
            <pc:docMk/>
            <pc:sldMk cId="548244521" sldId="271"/>
            <ac:grpSpMk id="37" creationId="{2EBB4CAD-213E-C208-E8A5-CE3188D37297}"/>
          </ac:grpSpMkLst>
        </pc:grp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4" creationId="{431599D1-6A6E-9176-9552-C6666D84922B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6" creationId="{FF801D14-323A-1C05-D113-E1BA2EB2A808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7" creationId="{FF4AF9DE-D344-563A-5DD4-95C5E11666F5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8" creationId="{2FE782A7-DFCD-3C2D-B840-177DAC753BB2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9" creationId="{BFFAC26A-70C5-1E6F-95F0-E218ED4008B7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10" creationId="{0751D722-E0D2-F623-3BB2-D5E02BEB4AF8}"/>
          </ac:inkMkLst>
        </pc:inkChg>
        <pc:inkChg chg="add mod">
          <ac:chgData name="MeiYi TAN" userId="f9f029c9-d743-4d60-9f2c-e74bdec1ab07" providerId="ADAL" clId="{3F661D7B-FD69-4DAB-B4D0-73E523D840BB}" dt="2023-03-10T02:13:47.656" v="1166"/>
          <ac:inkMkLst>
            <pc:docMk/>
            <pc:sldMk cId="548244521" sldId="271"/>
            <ac:inkMk id="11" creationId="{50C7BDEB-89C5-0BDD-74F5-98B83F906B18}"/>
          </ac:inkMkLst>
        </pc:inkChg>
        <pc:inkChg chg="add mod">
          <ac:chgData name="MeiYi TAN" userId="f9f029c9-d743-4d60-9f2c-e74bdec1ab07" providerId="ADAL" clId="{3F661D7B-FD69-4DAB-B4D0-73E523D840BB}" dt="2023-03-10T02:13:52.462" v="1172"/>
          <ac:inkMkLst>
            <pc:docMk/>
            <pc:sldMk cId="548244521" sldId="271"/>
            <ac:inkMk id="14" creationId="{3CF9CFB0-423A-FCA1-353F-03AF68F90532}"/>
          </ac:inkMkLst>
        </pc:inkChg>
        <pc:inkChg chg="add mod">
          <ac:chgData name="MeiYi TAN" userId="f9f029c9-d743-4d60-9f2c-e74bdec1ab07" providerId="ADAL" clId="{3F661D7B-FD69-4DAB-B4D0-73E523D840BB}" dt="2023-03-10T02:13:52.462" v="1172"/>
          <ac:inkMkLst>
            <pc:docMk/>
            <pc:sldMk cId="548244521" sldId="271"/>
            <ac:inkMk id="15" creationId="{53B15D7E-FF4E-B875-A9DE-EE842E8B096D}"/>
          </ac:inkMkLst>
        </pc:inkChg>
        <pc:inkChg chg="add mod">
          <ac:chgData name="MeiYi TAN" userId="f9f029c9-d743-4d60-9f2c-e74bdec1ab07" providerId="ADAL" clId="{3F661D7B-FD69-4DAB-B4D0-73E523D840BB}" dt="2023-03-10T02:13:52.462" v="1172"/>
          <ac:inkMkLst>
            <pc:docMk/>
            <pc:sldMk cId="548244521" sldId="271"/>
            <ac:inkMk id="16" creationId="{07E8BF36-FFF9-CDE3-4D9C-C086B36E76CB}"/>
          </ac:inkMkLst>
        </pc:inkChg>
        <pc:inkChg chg="add mod">
          <ac:chgData name="MeiYi TAN" userId="f9f029c9-d743-4d60-9f2c-e74bdec1ab07" providerId="ADAL" clId="{3F661D7B-FD69-4DAB-B4D0-73E523D840BB}" dt="2023-03-10T02:13:52.462" v="1172"/>
          <ac:inkMkLst>
            <pc:docMk/>
            <pc:sldMk cId="548244521" sldId="271"/>
            <ac:inkMk id="17" creationId="{4F200E18-19BA-9049-07F7-B5EC631F8015}"/>
          </ac:inkMkLst>
        </pc:inkChg>
        <pc:inkChg chg="add mod">
          <ac:chgData name="MeiYi TAN" userId="f9f029c9-d743-4d60-9f2c-e74bdec1ab07" providerId="ADAL" clId="{3F661D7B-FD69-4DAB-B4D0-73E523D840BB}" dt="2023-03-10T02:13:52.462" v="1172"/>
          <ac:inkMkLst>
            <pc:docMk/>
            <pc:sldMk cId="548244521" sldId="271"/>
            <ac:inkMk id="18" creationId="{E45EA9F9-4468-8EE0-53F1-25104E94C2D2}"/>
          </ac:inkMkLst>
        </pc:inkChg>
        <pc:inkChg chg="add del mod">
          <ac:chgData name="MeiYi TAN" userId="f9f029c9-d743-4d60-9f2c-e74bdec1ab07" providerId="ADAL" clId="{3F661D7B-FD69-4DAB-B4D0-73E523D840BB}" dt="2023-03-10T02:15:12.249" v="1212" actId="9405"/>
          <ac:inkMkLst>
            <pc:docMk/>
            <pc:sldMk cId="548244521" sldId="271"/>
            <ac:inkMk id="21" creationId="{3B3FBBCD-F991-9929-D74C-C48437E36472}"/>
          </ac:inkMkLst>
        </pc:inkChg>
        <pc:inkChg chg="add del mod">
          <ac:chgData name="MeiYi TAN" userId="f9f029c9-d743-4d60-9f2c-e74bdec1ab07" providerId="ADAL" clId="{3F661D7B-FD69-4DAB-B4D0-73E523D840BB}" dt="2023-03-10T02:15:10.620" v="1211" actId="9405"/>
          <ac:inkMkLst>
            <pc:docMk/>
            <pc:sldMk cId="548244521" sldId="271"/>
            <ac:inkMk id="22" creationId="{39CCC9F1-B6E8-7F8D-C7D1-37A4809B08D5}"/>
          </ac:inkMkLst>
        </pc:inkChg>
        <pc:inkChg chg="add del mod">
          <ac:chgData name="MeiYi TAN" userId="f9f029c9-d743-4d60-9f2c-e74bdec1ab07" providerId="ADAL" clId="{3F661D7B-FD69-4DAB-B4D0-73E523D840BB}" dt="2023-03-10T02:15:10.243" v="1210" actId="9405"/>
          <ac:inkMkLst>
            <pc:docMk/>
            <pc:sldMk cId="548244521" sldId="271"/>
            <ac:inkMk id="23" creationId="{5832AA7B-B6A6-A04D-DFB1-DAD766F37271}"/>
          </ac:inkMkLst>
        </pc:inkChg>
        <pc:inkChg chg="add del mod">
          <ac:chgData name="MeiYi TAN" userId="f9f029c9-d743-4d60-9f2c-e74bdec1ab07" providerId="ADAL" clId="{3F661D7B-FD69-4DAB-B4D0-73E523D840BB}" dt="2023-03-10T02:15:09.911" v="1209" actId="9405"/>
          <ac:inkMkLst>
            <pc:docMk/>
            <pc:sldMk cId="548244521" sldId="271"/>
            <ac:inkMk id="24" creationId="{8E8A5DF8-DA73-CA39-566B-26276C171B66}"/>
          </ac:inkMkLst>
        </pc:inkChg>
        <pc:inkChg chg="add del mod">
          <ac:chgData name="MeiYi TAN" userId="f9f029c9-d743-4d60-9f2c-e74bdec1ab07" providerId="ADAL" clId="{3F661D7B-FD69-4DAB-B4D0-73E523D840BB}" dt="2023-03-10T02:15:09.510" v="1208" actId="9405"/>
          <ac:inkMkLst>
            <pc:docMk/>
            <pc:sldMk cId="548244521" sldId="271"/>
            <ac:inkMk id="25" creationId="{01971AE9-5FB0-2A09-4021-A6ED9FF75129}"/>
          </ac:inkMkLst>
        </pc:inkChg>
        <pc:inkChg chg="add del mod">
          <ac:chgData name="MeiYi TAN" userId="f9f029c9-d743-4d60-9f2c-e74bdec1ab07" providerId="ADAL" clId="{3F661D7B-FD69-4DAB-B4D0-73E523D840BB}" dt="2023-03-10T02:15:08.570" v="1207"/>
          <ac:inkMkLst>
            <pc:docMk/>
            <pc:sldMk cId="548244521" sldId="271"/>
            <ac:inkMk id="26" creationId="{9C9F173C-0E40-431F-E091-32217E7B9AC7}"/>
          </ac:inkMkLst>
        </pc:inkChg>
        <pc:inkChg chg="add del mod">
          <ac:chgData name="MeiYi TAN" userId="f9f029c9-d743-4d60-9f2c-e74bdec1ab07" providerId="ADAL" clId="{3F661D7B-FD69-4DAB-B4D0-73E523D840BB}" dt="2023-03-10T02:15:29.367" v="1220" actId="9405"/>
          <ac:inkMkLst>
            <pc:docMk/>
            <pc:sldMk cId="548244521" sldId="271"/>
            <ac:inkMk id="28" creationId="{563BEC88-2930-0F37-64E0-3D506076AF32}"/>
          </ac:inkMkLst>
        </pc:inkChg>
        <pc:inkChg chg="add del mod">
          <ac:chgData name="MeiYi TAN" userId="f9f029c9-d743-4d60-9f2c-e74bdec1ab07" providerId="ADAL" clId="{3F661D7B-FD69-4DAB-B4D0-73E523D840BB}" dt="2023-03-10T02:15:29.028" v="1219" actId="9405"/>
          <ac:inkMkLst>
            <pc:docMk/>
            <pc:sldMk cId="548244521" sldId="271"/>
            <ac:inkMk id="29" creationId="{34B85A11-B463-EB6B-7CAE-D04CCAD6680C}"/>
          </ac:inkMkLst>
        </pc:inkChg>
        <pc:inkChg chg="add del mod">
          <ac:chgData name="MeiYi TAN" userId="f9f029c9-d743-4d60-9f2c-e74bdec1ab07" providerId="ADAL" clId="{3F661D7B-FD69-4DAB-B4D0-73E523D840BB}" dt="2023-03-10T02:15:27.123" v="1218"/>
          <ac:inkMkLst>
            <pc:docMk/>
            <pc:sldMk cId="548244521" sldId="271"/>
            <ac:inkMk id="30" creationId="{0136BD17-1991-0C42-2A78-39BA8138407B}"/>
          </ac:inkMkLst>
        </pc:inkChg>
        <pc:inkChg chg="add">
          <ac:chgData name="MeiYi TAN" userId="f9f029c9-d743-4d60-9f2c-e74bdec1ab07" providerId="ADAL" clId="{3F661D7B-FD69-4DAB-B4D0-73E523D840BB}" dt="2023-03-10T02:15:33.771" v="1221" actId="9405"/>
          <ac:inkMkLst>
            <pc:docMk/>
            <pc:sldMk cId="548244521" sldId="271"/>
            <ac:inkMk id="32" creationId="{C6716F2C-4BF5-F51E-756B-BA6B6AAED9A3}"/>
          </ac:inkMkLst>
        </pc:inkChg>
        <pc:inkChg chg="add mod">
          <ac:chgData name="MeiYi TAN" userId="f9f029c9-d743-4d60-9f2c-e74bdec1ab07" providerId="ADAL" clId="{3F661D7B-FD69-4DAB-B4D0-73E523D840BB}" dt="2023-03-10T02:15:58.616" v="1227"/>
          <ac:inkMkLst>
            <pc:docMk/>
            <pc:sldMk cId="548244521" sldId="271"/>
            <ac:inkMk id="33" creationId="{F82C423D-B7F4-BE2A-D51D-0177582B934A}"/>
          </ac:inkMkLst>
        </pc:inkChg>
        <pc:inkChg chg="add mod">
          <ac:chgData name="MeiYi TAN" userId="f9f029c9-d743-4d60-9f2c-e74bdec1ab07" providerId="ADAL" clId="{3F661D7B-FD69-4DAB-B4D0-73E523D840BB}" dt="2023-03-10T02:15:58.616" v="1227"/>
          <ac:inkMkLst>
            <pc:docMk/>
            <pc:sldMk cId="548244521" sldId="271"/>
            <ac:inkMk id="34" creationId="{8BD9773E-A4C7-7E66-844E-C97414819958}"/>
          </ac:inkMkLst>
        </pc:inkChg>
        <pc:inkChg chg="add mod">
          <ac:chgData name="MeiYi TAN" userId="f9f029c9-d743-4d60-9f2c-e74bdec1ab07" providerId="ADAL" clId="{3F661D7B-FD69-4DAB-B4D0-73E523D840BB}" dt="2023-03-10T02:15:58.616" v="1227"/>
          <ac:inkMkLst>
            <pc:docMk/>
            <pc:sldMk cId="548244521" sldId="271"/>
            <ac:inkMk id="35" creationId="{8E4CAF63-1700-9F88-8657-416073D8E13B}"/>
          </ac:inkMkLst>
        </pc:inkChg>
        <pc:inkChg chg="add mod">
          <ac:chgData name="MeiYi TAN" userId="f9f029c9-d743-4d60-9f2c-e74bdec1ab07" providerId="ADAL" clId="{3F661D7B-FD69-4DAB-B4D0-73E523D840BB}" dt="2023-03-10T02:15:58.616" v="1227"/>
          <ac:inkMkLst>
            <pc:docMk/>
            <pc:sldMk cId="548244521" sldId="271"/>
            <ac:inkMk id="36" creationId="{720A10E0-D994-8556-8E94-26C42FF91599}"/>
          </ac:inkMkLst>
        </pc:inkChg>
        <pc:inkChg chg="add">
          <ac:chgData name="MeiYi TAN" userId="f9f029c9-d743-4d60-9f2c-e74bdec1ab07" providerId="ADAL" clId="{3F661D7B-FD69-4DAB-B4D0-73E523D840BB}" dt="2023-03-10T02:16:25.034" v="1228" actId="9405"/>
          <ac:inkMkLst>
            <pc:docMk/>
            <pc:sldMk cId="548244521" sldId="271"/>
            <ac:inkMk id="38" creationId="{C2489E35-F863-6A2E-A556-8EC37E6F49DF}"/>
          </ac:inkMkLst>
        </pc:inkChg>
        <pc:inkChg chg="add">
          <ac:chgData name="MeiYi TAN" userId="f9f029c9-d743-4d60-9f2c-e74bdec1ab07" providerId="ADAL" clId="{3F661D7B-FD69-4DAB-B4D0-73E523D840BB}" dt="2023-03-10T02:16:30.048" v="1229" actId="9405"/>
          <ac:inkMkLst>
            <pc:docMk/>
            <pc:sldMk cId="548244521" sldId="271"/>
            <ac:inkMk id="39" creationId="{6352129D-F823-1527-6B18-A3FB6A2E7844}"/>
          </ac:inkMkLst>
        </pc:inkChg>
        <pc:inkChg chg="add">
          <ac:chgData name="MeiYi TAN" userId="f9f029c9-d743-4d60-9f2c-e74bdec1ab07" providerId="ADAL" clId="{3F661D7B-FD69-4DAB-B4D0-73E523D840BB}" dt="2023-03-10T02:16:33.912" v="1230" actId="9405"/>
          <ac:inkMkLst>
            <pc:docMk/>
            <pc:sldMk cId="548244521" sldId="271"/>
            <ac:inkMk id="40" creationId="{9239B190-281B-A894-69BA-10D3AF727E34}"/>
          </ac:inkMkLst>
        </pc:inkChg>
      </pc:sldChg>
      <pc:sldChg chg="addSp delSp modSp add del mod">
        <pc:chgData name="MeiYi TAN" userId="f9f029c9-d743-4d60-9f2c-e74bdec1ab07" providerId="ADAL" clId="{3F661D7B-FD69-4DAB-B4D0-73E523D840BB}" dt="2023-03-10T02:22:48.216" v="1428" actId="47"/>
        <pc:sldMkLst>
          <pc:docMk/>
          <pc:sldMk cId="462042061" sldId="272"/>
        </pc:sldMkLst>
        <pc:spChg chg="add mod">
          <ac:chgData name="MeiYi TAN" userId="f9f029c9-d743-4d60-9f2c-e74bdec1ab07" providerId="ADAL" clId="{3F661D7B-FD69-4DAB-B4D0-73E523D840BB}" dt="2023-03-09T14:01:08.603" v="39"/>
          <ac:spMkLst>
            <pc:docMk/>
            <pc:sldMk cId="462042061" sldId="272"/>
            <ac:spMk id="2" creationId="{640DD799-0EC9-3AAF-C127-611FA3ADF40A}"/>
          </ac:spMkLst>
        </pc:spChg>
        <pc:spChg chg="del">
          <ac:chgData name="MeiYi TAN" userId="f9f029c9-d743-4d60-9f2c-e74bdec1ab07" providerId="ADAL" clId="{3F661D7B-FD69-4DAB-B4D0-73E523D840BB}" dt="2023-03-09T14:01:08.398" v="38" actId="478"/>
          <ac:spMkLst>
            <pc:docMk/>
            <pc:sldMk cId="462042061" sldId="272"/>
            <ac:spMk id="7" creationId="{1FA58171-69C3-4C3C-B798-53F150457A45}"/>
          </ac:spMkLst>
        </pc:spChg>
      </pc:sldChg>
      <pc:sldChg chg="addSp delSp modSp add del mod">
        <pc:chgData name="MeiYi TAN" userId="f9f029c9-d743-4d60-9f2c-e74bdec1ab07" providerId="ADAL" clId="{3F661D7B-FD69-4DAB-B4D0-73E523D840BB}" dt="2023-03-10T02:22:50.730" v="1429" actId="47"/>
        <pc:sldMkLst>
          <pc:docMk/>
          <pc:sldMk cId="2474284950" sldId="273"/>
        </pc:sldMkLst>
        <pc:spChg chg="add mod">
          <ac:chgData name="MeiYi TAN" userId="f9f029c9-d743-4d60-9f2c-e74bdec1ab07" providerId="ADAL" clId="{3F661D7B-FD69-4DAB-B4D0-73E523D840BB}" dt="2023-03-09T14:01:05.662" v="37"/>
          <ac:spMkLst>
            <pc:docMk/>
            <pc:sldMk cId="2474284950" sldId="273"/>
            <ac:spMk id="2" creationId="{79D097FB-310A-44F7-44E5-E0AE7C825518}"/>
          </ac:spMkLst>
        </pc:spChg>
        <pc:spChg chg="del">
          <ac:chgData name="MeiYi TAN" userId="f9f029c9-d743-4d60-9f2c-e74bdec1ab07" providerId="ADAL" clId="{3F661D7B-FD69-4DAB-B4D0-73E523D840BB}" dt="2023-03-09T14:01:05.469" v="36" actId="478"/>
          <ac:spMkLst>
            <pc:docMk/>
            <pc:sldMk cId="2474284950" sldId="273"/>
            <ac:spMk id="7" creationId="{1FA58171-69C3-4C3C-B798-53F150457A45}"/>
          </ac:spMkLst>
        </pc:spChg>
      </pc:sldChg>
      <pc:sldChg chg="addSp delSp modSp add del mod">
        <pc:chgData name="MeiYi TAN" userId="f9f029c9-d743-4d60-9f2c-e74bdec1ab07" providerId="ADAL" clId="{3F661D7B-FD69-4DAB-B4D0-73E523D840BB}" dt="2023-03-10T02:22:59.366" v="1430" actId="47"/>
        <pc:sldMkLst>
          <pc:docMk/>
          <pc:sldMk cId="29444046" sldId="274"/>
        </pc:sldMkLst>
        <pc:spChg chg="add mod">
          <ac:chgData name="MeiYi TAN" userId="f9f029c9-d743-4d60-9f2c-e74bdec1ab07" providerId="ADAL" clId="{3F661D7B-FD69-4DAB-B4D0-73E523D840BB}" dt="2023-03-09T14:01:01.503" v="35"/>
          <ac:spMkLst>
            <pc:docMk/>
            <pc:sldMk cId="29444046" sldId="274"/>
            <ac:spMk id="2" creationId="{8E8EBB32-C17A-2ED8-25F2-07C39238FC80}"/>
          </ac:spMkLst>
        </pc:spChg>
        <pc:spChg chg="del">
          <ac:chgData name="MeiYi TAN" userId="f9f029c9-d743-4d60-9f2c-e74bdec1ab07" providerId="ADAL" clId="{3F661D7B-FD69-4DAB-B4D0-73E523D840BB}" dt="2023-03-09T14:01:01.314" v="34" actId="478"/>
          <ac:spMkLst>
            <pc:docMk/>
            <pc:sldMk cId="29444046" sldId="274"/>
            <ac:spMk id="7" creationId="{1FA58171-69C3-4C3C-B798-53F150457A45}"/>
          </ac:spMkLst>
        </pc:spChg>
      </pc:sldChg>
      <pc:sldChg chg="addSp delSp modSp add del mod">
        <pc:chgData name="MeiYi TAN" userId="f9f029c9-d743-4d60-9f2c-e74bdec1ab07" providerId="ADAL" clId="{3F661D7B-FD69-4DAB-B4D0-73E523D840BB}" dt="2023-03-10T02:23:00.749" v="1431" actId="47"/>
        <pc:sldMkLst>
          <pc:docMk/>
          <pc:sldMk cId="1881192503" sldId="275"/>
        </pc:sldMkLst>
        <pc:spChg chg="add mod">
          <ac:chgData name="MeiYi TAN" userId="f9f029c9-d743-4d60-9f2c-e74bdec1ab07" providerId="ADAL" clId="{3F661D7B-FD69-4DAB-B4D0-73E523D840BB}" dt="2023-03-09T14:00:58.987" v="33"/>
          <ac:spMkLst>
            <pc:docMk/>
            <pc:sldMk cId="1881192503" sldId="275"/>
            <ac:spMk id="2" creationId="{6D237367-7B9D-BAA0-DB2A-79C5A8F83C8D}"/>
          </ac:spMkLst>
        </pc:spChg>
        <pc:spChg chg="del">
          <ac:chgData name="MeiYi TAN" userId="f9f029c9-d743-4d60-9f2c-e74bdec1ab07" providerId="ADAL" clId="{3F661D7B-FD69-4DAB-B4D0-73E523D840BB}" dt="2023-03-09T14:00:58.800" v="32" actId="478"/>
          <ac:spMkLst>
            <pc:docMk/>
            <pc:sldMk cId="1881192503" sldId="275"/>
            <ac:spMk id="7" creationId="{1FA58171-69C3-4C3C-B798-53F150457A45}"/>
          </ac:spMkLst>
        </pc:spChg>
      </pc:sldChg>
      <pc:sldChg chg="addSp delSp modSp add mod">
        <pc:chgData name="MeiYi TAN" userId="f9f029c9-d743-4d60-9f2c-e74bdec1ab07" providerId="ADAL" clId="{3F661D7B-FD69-4DAB-B4D0-73E523D840BB}" dt="2023-03-10T02:35:44" v="1913" actId="113"/>
        <pc:sldMkLst>
          <pc:docMk/>
          <pc:sldMk cId="2495716913" sldId="276"/>
        </pc:sldMkLst>
        <pc:spChg chg="add mod">
          <ac:chgData name="MeiYi TAN" userId="f9f029c9-d743-4d60-9f2c-e74bdec1ab07" providerId="ADAL" clId="{3F661D7B-FD69-4DAB-B4D0-73E523D840BB}" dt="2023-03-09T14:00:56.266" v="31"/>
          <ac:spMkLst>
            <pc:docMk/>
            <pc:sldMk cId="2495716913" sldId="276"/>
            <ac:spMk id="2" creationId="{69D64924-3E96-78F1-82A2-AD1133C26E54}"/>
          </ac:spMkLst>
        </pc:spChg>
        <pc:spChg chg="del">
          <ac:chgData name="MeiYi TAN" userId="f9f029c9-d743-4d60-9f2c-e74bdec1ab07" providerId="ADAL" clId="{3F661D7B-FD69-4DAB-B4D0-73E523D840BB}" dt="2023-03-09T14:00:56.037" v="30" actId="478"/>
          <ac:spMkLst>
            <pc:docMk/>
            <pc:sldMk cId="2495716913" sldId="276"/>
            <ac:spMk id="4" creationId="{89D82520-5C4B-4FED-831C-105560102665}"/>
          </ac:spMkLst>
        </pc:spChg>
        <pc:spChg chg="mod">
          <ac:chgData name="MeiYi TAN" userId="f9f029c9-d743-4d60-9f2c-e74bdec1ab07" providerId="ADAL" clId="{3F661D7B-FD69-4DAB-B4D0-73E523D840BB}" dt="2023-03-10T02:35:44" v="1913" actId="113"/>
          <ac:spMkLst>
            <pc:docMk/>
            <pc:sldMk cId="2495716913" sldId="276"/>
            <ac:spMk id="5" creationId="{551C254A-C176-42A8-BCE9-100E1248DA78}"/>
          </ac:spMkLst>
        </pc:spChg>
        <pc:grpChg chg="mod">
          <ac:chgData name="MeiYi TAN" userId="f9f029c9-d743-4d60-9f2c-e74bdec1ab07" providerId="ADAL" clId="{3F661D7B-FD69-4DAB-B4D0-73E523D840BB}" dt="2023-03-10T02:23:26.424" v="1432" actId="1076"/>
          <ac:grpSpMkLst>
            <pc:docMk/>
            <pc:sldMk cId="2495716913" sldId="276"/>
            <ac:grpSpMk id="95" creationId="{00000000-0000-0000-0000-000000000000}"/>
          </ac:grpSpMkLst>
        </pc:grpChg>
        <pc:grpChg chg="mod">
          <ac:chgData name="MeiYi TAN" userId="f9f029c9-d743-4d60-9f2c-e74bdec1ab07" providerId="ADAL" clId="{3F661D7B-FD69-4DAB-B4D0-73E523D840BB}" dt="2023-03-10T02:23:26.424" v="1432" actId="1076"/>
          <ac:grpSpMkLst>
            <pc:docMk/>
            <pc:sldMk cId="2495716913" sldId="276"/>
            <ac:grpSpMk id="119" creationId="{00000000-0000-0000-0000-000000000000}"/>
          </ac:grpSpMkLst>
        </pc:grpChg>
        <pc:grpChg chg="mod">
          <ac:chgData name="MeiYi TAN" userId="f9f029c9-d743-4d60-9f2c-e74bdec1ab07" providerId="ADAL" clId="{3F661D7B-FD69-4DAB-B4D0-73E523D840BB}" dt="2023-03-10T02:23:26.424" v="1432" actId="1076"/>
          <ac:grpSpMkLst>
            <pc:docMk/>
            <pc:sldMk cId="2495716913" sldId="276"/>
            <ac:grpSpMk id="139" creationId="{00000000-0000-0000-0000-000000000000}"/>
          </ac:grpSpMkLst>
        </pc:grpChg>
      </pc:sldChg>
      <pc:sldChg chg="addSp delSp modSp add mod">
        <pc:chgData name="MeiYi TAN" userId="f9f029c9-d743-4d60-9f2c-e74bdec1ab07" providerId="ADAL" clId="{3F661D7B-FD69-4DAB-B4D0-73E523D840BB}" dt="2023-03-10T02:35:49.173" v="1914" actId="113"/>
        <pc:sldMkLst>
          <pc:docMk/>
          <pc:sldMk cId="2924914058" sldId="277"/>
        </pc:sldMkLst>
        <pc:spChg chg="add mod">
          <ac:chgData name="MeiYi TAN" userId="f9f029c9-d743-4d60-9f2c-e74bdec1ab07" providerId="ADAL" clId="{3F661D7B-FD69-4DAB-B4D0-73E523D840BB}" dt="2023-03-09T14:00:51.675" v="29"/>
          <ac:spMkLst>
            <pc:docMk/>
            <pc:sldMk cId="2924914058" sldId="277"/>
            <ac:spMk id="2" creationId="{CB0EC9F1-EA8A-47CB-880C-008469DD68F5}"/>
          </ac:spMkLst>
        </pc:spChg>
        <pc:spChg chg="del">
          <ac:chgData name="MeiYi TAN" userId="f9f029c9-d743-4d60-9f2c-e74bdec1ab07" providerId="ADAL" clId="{3F661D7B-FD69-4DAB-B4D0-73E523D840BB}" dt="2023-03-09T14:00:51.512" v="28" actId="478"/>
          <ac:spMkLst>
            <pc:docMk/>
            <pc:sldMk cId="2924914058" sldId="277"/>
            <ac:spMk id="4" creationId="{89D82520-5C4B-4FED-831C-105560102665}"/>
          </ac:spMkLst>
        </pc:spChg>
        <pc:spChg chg="mod">
          <ac:chgData name="MeiYi TAN" userId="f9f029c9-d743-4d60-9f2c-e74bdec1ab07" providerId="ADAL" clId="{3F661D7B-FD69-4DAB-B4D0-73E523D840BB}" dt="2023-03-10T02:35:49.173" v="1914" actId="113"/>
          <ac:spMkLst>
            <pc:docMk/>
            <pc:sldMk cId="2924914058" sldId="277"/>
            <ac:spMk id="5" creationId="{551C254A-C176-42A8-BCE9-100E1248DA78}"/>
          </ac:spMkLst>
        </pc:spChg>
      </pc:sldChg>
      <pc:sldChg chg="modSp mod">
        <pc:chgData name="MeiYi TAN" userId="f9f029c9-d743-4d60-9f2c-e74bdec1ab07" providerId="ADAL" clId="{3F661D7B-FD69-4DAB-B4D0-73E523D840BB}" dt="2023-03-09T14:05:04.617" v="68" actId="20577"/>
        <pc:sldMkLst>
          <pc:docMk/>
          <pc:sldMk cId="3000480193" sldId="288"/>
        </pc:sldMkLst>
        <pc:spChg chg="mod">
          <ac:chgData name="MeiYi TAN" userId="f9f029c9-d743-4d60-9f2c-e74bdec1ab07" providerId="ADAL" clId="{3F661D7B-FD69-4DAB-B4D0-73E523D840BB}" dt="2023-03-09T14:05:04.617" v="68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MeiYi TAN" userId="f9f029c9-d743-4d60-9f2c-e74bdec1ab07" providerId="ADAL" clId="{3F661D7B-FD69-4DAB-B4D0-73E523D840BB}" dt="2023-03-09T13:59:16.003" v="22"/>
        <pc:sldMkLst>
          <pc:docMk/>
          <pc:sldMk cId="2226349418" sldId="292"/>
        </pc:sldMkLst>
        <pc:spChg chg="mod">
          <ac:chgData name="MeiYi TAN" userId="f9f029c9-d743-4d60-9f2c-e74bdec1ab07" providerId="ADAL" clId="{3F661D7B-FD69-4DAB-B4D0-73E523D840BB}" dt="2023-03-09T13:59:16.003" v="22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MeiYi TAN" userId="f9f029c9-d743-4d60-9f2c-e74bdec1ab07" providerId="ADAL" clId="{3F661D7B-FD69-4DAB-B4D0-73E523D840BB}" dt="2023-03-09T13:49:28.619" v="21" actId="6549"/>
          <ac:spMkLst>
            <pc:docMk/>
            <pc:sldMk cId="2226349418" sldId="292"/>
            <ac:spMk id="22" creationId="{046BE2BE-401B-43B6-9F59-E6AE635E14BD}"/>
          </ac:spMkLst>
        </pc:spChg>
      </pc:sldChg>
      <pc:sldChg chg="addSp delSp add del mod delAnim">
        <pc:chgData name="MeiYi TAN" userId="f9f029c9-d743-4d60-9f2c-e74bdec1ab07" providerId="ADAL" clId="{3F661D7B-FD69-4DAB-B4D0-73E523D840BB}" dt="2023-03-10T02:24:04.410" v="1433" actId="47"/>
        <pc:sldMkLst>
          <pc:docMk/>
          <pc:sldMk cId="2891758509" sldId="293"/>
        </pc:sldMkLst>
        <pc:spChg chg="del">
          <ac:chgData name="MeiYi TAN" userId="f9f029c9-d743-4d60-9f2c-e74bdec1ab07" providerId="ADAL" clId="{3F661D7B-FD69-4DAB-B4D0-73E523D840BB}" dt="2023-03-09T14:03:06.411" v="59" actId="478"/>
          <ac:spMkLst>
            <pc:docMk/>
            <pc:sldMk cId="2891758509" sldId="293"/>
            <ac:spMk id="5" creationId="{551C254A-C176-42A8-BCE9-100E1248DA78}"/>
          </ac:spMkLst>
        </pc:spChg>
        <pc:grpChg chg="del">
          <ac:chgData name="MeiYi TAN" userId="f9f029c9-d743-4d60-9f2c-e74bdec1ab07" providerId="ADAL" clId="{3F661D7B-FD69-4DAB-B4D0-73E523D840BB}" dt="2023-03-09T14:03:06.411" v="59" actId="478"/>
          <ac:grpSpMkLst>
            <pc:docMk/>
            <pc:sldMk cId="2891758509" sldId="293"/>
            <ac:grpSpMk id="73" creationId="{00000000-0000-0000-0000-000000000000}"/>
          </ac:grpSpMkLst>
        </pc:grpChg>
        <pc:grpChg chg="del">
          <ac:chgData name="MeiYi TAN" userId="f9f029c9-d743-4d60-9f2c-e74bdec1ab07" providerId="ADAL" clId="{3F661D7B-FD69-4DAB-B4D0-73E523D840BB}" dt="2023-03-09T14:03:06.411" v="59" actId="478"/>
          <ac:grpSpMkLst>
            <pc:docMk/>
            <pc:sldMk cId="2891758509" sldId="293"/>
            <ac:grpSpMk id="109" creationId="{00000000-0000-0000-0000-000000000000}"/>
          </ac:grpSpMkLst>
        </pc:grpChg>
        <pc:grpChg chg="del">
          <ac:chgData name="MeiYi TAN" userId="f9f029c9-d743-4d60-9f2c-e74bdec1ab07" providerId="ADAL" clId="{3F661D7B-FD69-4DAB-B4D0-73E523D840BB}" dt="2023-03-09T14:03:06.411" v="59" actId="478"/>
          <ac:grpSpMkLst>
            <pc:docMk/>
            <pc:sldMk cId="2891758509" sldId="293"/>
            <ac:grpSpMk id="253" creationId="{00000000-0000-0000-0000-000000000000}"/>
          </ac:grpSpMkLst>
        </pc:grpChg>
        <pc:grpChg chg="del">
          <ac:chgData name="MeiYi TAN" userId="f9f029c9-d743-4d60-9f2c-e74bdec1ab07" providerId="ADAL" clId="{3F661D7B-FD69-4DAB-B4D0-73E523D840BB}" dt="2023-03-09T14:03:06.411" v="59" actId="478"/>
          <ac:grpSpMkLst>
            <pc:docMk/>
            <pc:sldMk cId="2891758509" sldId="293"/>
            <ac:grpSpMk id="254" creationId="{00000000-0000-0000-0000-000000000000}"/>
          </ac:grpSpMkLst>
        </pc:grpChg>
        <pc:grpChg chg="del">
          <ac:chgData name="MeiYi TAN" userId="f9f029c9-d743-4d60-9f2c-e74bdec1ab07" providerId="ADAL" clId="{3F661D7B-FD69-4DAB-B4D0-73E523D840BB}" dt="2023-03-09T14:03:06.411" v="59" actId="478"/>
          <ac:grpSpMkLst>
            <pc:docMk/>
            <pc:sldMk cId="2891758509" sldId="293"/>
            <ac:grpSpMk id="452" creationId="{00000000-0000-0000-0000-000000000000}"/>
          </ac:grpSpMkLst>
        </pc:grpChg>
        <pc:picChg chg="add">
          <ac:chgData name="MeiYi TAN" userId="f9f029c9-d743-4d60-9f2c-e74bdec1ab07" providerId="ADAL" clId="{3F661D7B-FD69-4DAB-B4D0-73E523D840BB}" dt="2023-03-09T14:03:14.240" v="60" actId="22"/>
          <ac:picMkLst>
            <pc:docMk/>
            <pc:sldMk cId="2891758509" sldId="293"/>
            <ac:picMk id="4" creationId="{44A8A04A-9D15-9DD6-4395-94F92D4E5763}"/>
          </ac:picMkLst>
        </pc:picChg>
        <pc:inkChg chg="del">
          <ac:chgData name="MeiYi TAN" userId="f9f029c9-d743-4d60-9f2c-e74bdec1ab07" providerId="ADAL" clId="{3F661D7B-FD69-4DAB-B4D0-73E523D840BB}" dt="2023-03-09T14:03:06.411" v="59" actId="478"/>
          <ac:inkMkLst>
            <pc:docMk/>
            <pc:sldMk cId="2891758509" sldId="293"/>
            <ac:inkMk id="11" creationId="{00000000-0000-0000-0000-000000000000}"/>
          </ac:inkMkLst>
        </pc:inkChg>
        <pc:inkChg chg="del">
          <ac:chgData name="MeiYi TAN" userId="f9f029c9-d743-4d60-9f2c-e74bdec1ab07" providerId="ADAL" clId="{3F661D7B-FD69-4DAB-B4D0-73E523D840BB}" dt="2023-03-09T14:03:06.411" v="59" actId="478"/>
          <ac:inkMkLst>
            <pc:docMk/>
            <pc:sldMk cId="2891758509" sldId="293"/>
            <ac:inkMk id="114" creationId="{00000000-0000-0000-0000-000000000000}"/>
          </ac:inkMkLst>
        </pc:inkChg>
        <pc:inkChg chg="del">
          <ac:chgData name="MeiYi TAN" userId="f9f029c9-d743-4d60-9f2c-e74bdec1ab07" providerId="ADAL" clId="{3F661D7B-FD69-4DAB-B4D0-73E523D840BB}" dt="2023-03-09T14:03:06.411" v="59" actId="478"/>
          <ac:inkMkLst>
            <pc:docMk/>
            <pc:sldMk cId="2891758509" sldId="293"/>
            <ac:inkMk id="198" creationId="{00000000-0000-0000-0000-000000000000}"/>
          </ac:inkMkLst>
        </pc:inkChg>
        <pc:inkChg chg="del">
          <ac:chgData name="MeiYi TAN" userId="f9f029c9-d743-4d60-9f2c-e74bdec1ab07" providerId="ADAL" clId="{3F661D7B-FD69-4DAB-B4D0-73E523D840BB}" dt="2023-03-09T14:03:06.411" v="59" actId="478"/>
          <ac:inkMkLst>
            <pc:docMk/>
            <pc:sldMk cId="2891758509" sldId="293"/>
            <ac:inkMk id="255" creationId="{00000000-0000-0000-0000-000000000000}"/>
          </ac:inkMkLst>
        </pc:inkChg>
      </pc:sldChg>
      <pc:sldChg chg="modSp add mod">
        <pc:chgData name="MeiYi TAN" userId="f9f029c9-d743-4d60-9f2c-e74bdec1ab07" providerId="ADAL" clId="{3F661D7B-FD69-4DAB-B4D0-73E523D840BB}" dt="2023-03-10T02:05:10.620" v="822" actId="113"/>
        <pc:sldMkLst>
          <pc:docMk/>
          <pc:sldMk cId="134405350" sldId="294"/>
        </pc:sldMkLst>
        <pc:spChg chg="mod">
          <ac:chgData name="MeiYi TAN" userId="f9f029c9-d743-4d60-9f2c-e74bdec1ab07" providerId="ADAL" clId="{3F661D7B-FD69-4DAB-B4D0-73E523D840BB}" dt="2023-03-10T02:05:10.620" v="822" actId="113"/>
          <ac:spMkLst>
            <pc:docMk/>
            <pc:sldMk cId="134405350" sldId="294"/>
            <ac:spMk id="5" creationId="{551C254A-C176-42A8-BCE9-100E1248DA78}"/>
          </ac:spMkLst>
        </pc:spChg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1941661573" sldId="295"/>
        </pc:sldMkLst>
      </pc:sldChg>
      <pc:sldChg chg="addSp delSp modSp add mod modAnim">
        <pc:chgData name="MeiYi TAN" userId="f9f029c9-d743-4d60-9f2c-e74bdec1ab07" providerId="ADAL" clId="{3F661D7B-FD69-4DAB-B4D0-73E523D840BB}" dt="2023-03-10T02:04:55.569" v="821" actId="478"/>
        <pc:sldMkLst>
          <pc:docMk/>
          <pc:sldMk cId="3918220807" sldId="295"/>
        </pc:sldMkLst>
        <pc:spChg chg="add mod">
          <ac:chgData name="MeiYi TAN" userId="f9f029c9-d743-4d60-9f2c-e74bdec1ab07" providerId="ADAL" clId="{3F661D7B-FD69-4DAB-B4D0-73E523D840BB}" dt="2023-03-10T00:42:12.735" v="662" actId="6549"/>
          <ac:spMkLst>
            <pc:docMk/>
            <pc:sldMk cId="3918220807" sldId="295"/>
            <ac:spMk id="3" creationId="{E0C8C692-BA50-AAE3-D336-6E4694FB8E2F}"/>
          </ac:spMkLst>
        </pc:spChg>
        <pc:spChg chg="add mod">
          <ac:chgData name="MeiYi TAN" userId="f9f029c9-d743-4d60-9f2c-e74bdec1ab07" providerId="ADAL" clId="{3F661D7B-FD69-4DAB-B4D0-73E523D840BB}" dt="2023-03-10T01:54:58.695" v="697" actId="1076"/>
          <ac:spMkLst>
            <pc:docMk/>
            <pc:sldMk cId="3918220807" sldId="295"/>
            <ac:spMk id="5" creationId="{F15D4906-3C25-0090-B9C5-C199DA6E705E}"/>
          </ac:spMkLst>
        </pc:spChg>
        <pc:spChg chg="add mod">
          <ac:chgData name="MeiYi TAN" userId="f9f029c9-d743-4d60-9f2c-e74bdec1ab07" providerId="ADAL" clId="{3F661D7B-FD69-4DAB-B4D0-73E523D840BB}" dt="2023-03-10T02:02:58.780" v="742" actId="20577"/>
          <ac:spMkLst>
            <pc:docMk/>
            <pc:sldMk cId="3918220807" sldId="295"/>
            <ac:spMk id="55" creationId="{083D7C80-AA59-3327-8AE4-4CF8B53B8595}"/>
          </ac:spMkLst>
        </pc:spChg>
        <pc:spChg chg="add mod">
          <ac:chgData name="MeiYi TAN" userId="f9f029c9-d743-4d60-9f2c-e74bdec1ab07" providerId="ADAL" clId="{3F661D7B-FD69-4DAB-B4D0-73E523D840BB}" dt="2023-03-10T02:03:47.012" v="778" actId="1076"/>
          <ac:spMkLst>
            <pc:docMk/>
            <pc:sldMk cId="3918220807" sldId="295"/>
            <ac:spMk id="56" creationId="{4CE797ED-B93F-96C3-F649-91744FF1CF1B}"/>
          </ac:spMkLst>
        </pc:spChg>
        <pc:spChg chg="add mod">
          <ac:chgData name="MeiYi TAN" userId="f9f029c9-d743-4d60-9f2c-e74bdec1ab07" providerId="ADAL" clId="{3F661D7B-FD69-4DAB-B4D0-73E523D840BB}" dt="2023-03-10T02:04:17.210" v="791" actId="1076"/>
          <ac:spMkLst>
            <pc:docMk/>
            <pc:sldMk cId="3918220807" sldId="295"/>
            <ac:spMk id="57" creationId="{F7B7225E-CAAB-F0A2-B6C8-5A2D6C608A70}"/>
          </ac:spMkLst>
        </pc:spChg>
        <pc:spChg chg="add mod">
          <ac:chgData name="MeiYi TAN" userId="f9f029c9-d743-4d60-9f2c-e74bdec1ab07" providerId="ADAL" clId="{3F661D7B-FD69-4DAB-B4D0-73E523D840BB}" dt="2023-03-10T02:04:35.742" v="811" actId="1076"/>
          <ac:spMkLst>
            <pc:docMk/>
            <pc:sldMk cId="3918220807" sldId="295"/>
            <ac:spMk id="58" creationId="{C745D9B3-D65A-287D-DAAD-0E62CD02FA46}"/>
          </ac:spMkLst>
        </pc:spChg>
        <pc:spChg chg="add mod">
          <ac:chgData name="MeiYi TAN" userId="f9f029c9-d743-4d60-9f2c-e74bdec1ab07" providerId="ADAL" clId="{3F661D7B-FD69-4DAB-B4D0-73E523D840BB}" dt="2023-03-10T02:04:49.227" v="820" actId="20577"/>
          <ac:spMkLst>
            <pc:docMk/>
            <pc:sldMk cId="3918220807" sldId="295"/>
            <ac:spMk id="59" creationId="{4A2453AF-37AE-196B-A9DD-92C21FCF13A9}"/>
          </ac:spMkLst>
        </pc:spChg>
        <pc:grpChg chg="del mod">
          <ac:chgData name="MeiYi TAN" userId="f9f029c9-d743-4d60-9f2c-e74bdec1ab07" providerId="ADAL" clId="{3F661D7B-FD69-4DAB-B4D0-73E523D840BB}" dt="2023-03-10T00:42:31.133" v="669"/>
          <ac:grpSpMkLst>
            <pc:docMk/>
            <pc:sldMk cId="3918220807" sldId="295"/>
            <ac:grpSpMk id="9" creationId="{BC7ACD65-1BAB-5349-EA0A-D31B24D3D208}"/>
          </ac:grpSpMkLst>
        </pc:grpChg>
        <pc:grpChg chg="del mod">
          <ac:chgData name="MeiYi TAN" userId="f9f029c9-d743-4d60-9f2c-e74bdec1ab07" providerId="ADAL" clId="{3F661D7B-FD69-4DAB-B4D0-73E523D840BB}" dt="2023-03-10T00:42:35.597" v="673"/>
          <ac:grpSpMkLst>
            <pc:docMk/>
            <pc:sldMk cId="3918220807" sldId="295"/>
            <ac:grpSpMk id="11" creationId="{26F912D6-4A94-D1EE-BD2B-B0D3E968A409}"/>
          </ac:grpSpMkLst>
        </pc:grpChg>
        <pc:grpChg chg="del mod">
          <ac:chgData name="MeiYi TAN" userId="f9f029c9-d743-4d60-9f2c-e74bdec1ab07" providerId="ADAL" clId="{3F661D7B-FD69-4DAB-B4D0-73E523D840BB}" dt="2023-03-10T00:42:42.578" v="681"/>
          <ac:grpSpMkLst>
            <pc:docMk/>
            <pc:sldMk cId="3918220807" sldId="295"/>
            <ac:grpSpMk id="15" creationId="{7800F9A9-3F6F-B520-C6DE-AA3E45A77D91}"/>
          </ac:grpSpMkLst>
        </pc:grpChg>
        <pc:grpChg chg="del mod">
          <ac:chgData name="MeiYi TAN" userId="f9f029c9-d743-4d60-9f2c-e74bdec1ab07" providerId="ADAL" clId="{3F661D7B-FD69-4DAB-B4D0-73E523D840BB}" dt="2023-03-10T00:42:54.234" v="684"/>
          <ac:grpSpMkLst>
            <pc:docMk/>
            <pc:sldMk cId="3918220807" sldId="295"/>
            <ac:grpSpMk id="23" creationId="{25826C9D-D8BB-1D5C-EB21-01FB9A2EE4D2}"/>
          </ac:grpSpMkLst>
        </pc:grpChg>
        <pc:grpChg chg="del mod">
          <ac:chgData name="MeiYi TAN" userId="f9f029c9-d743-4d60-9f2c-e74bdec1ab07" providerId="ADAL" clId="{3F661D7B-FD69-4DAB-B4D0-73E523D840BB}" dt="2023-03-10T00:42:57.138" v="686"/>
          <ac:grpSpMkLst>
            <pc:docMk/>
            <pc:sldMk cId="3918220807" sldId="295"/>
            <ac:grpSpMk id="25" creationId="{A5B1D8D3-701A-3669-AF8F-4846FE466EB1}"/>
          </ac:grpSpMkLst>
        </pc:grpChg>
        <pc:grpChg chg="del mod">
          <ac:chgData name="MeiYi TAN" userId="f9f029c9-d743-4d60-9f2c-e74bdec1ab07" providerId="ADAL" clId="{3F661D7B-FD69-4DAB-B4D0-73E523D840BB}" dt="2023-03-10T00:42:59.116" v="689"/>
          <ac:grpSpMkLst>
            <pc:docMk/>
            <pc:sldMk cId="3918220807" sldId="295"/>
            <ac:grpSpMk id="27" creationId="{64548821-D72F-40BE-3432-BB41EBB655BE}"/>
          </ac:grpSpMkLst>
        </pc:grpChg>
        <pc:grpChg chg="mod">
          <ac:chgData name="MeiYi TAN" userId="f9f029c9-d743-4d60-9f2c-e74bdec1ab07" providerId="ADAL" clId="{3F661D7B-FD69-4DAB-B4D0-73E523D840BB}" dt="2023-03-10T00:42:59.116" v="689"/>
          <ac:grpSpMkLst>
            <pc:docMk/>
            <pc:sldMk cId="3918220807" sldId="295"/>
            <ac:grpSpMk id="30" creationId="{E88224DA-5FDB-4E3C-6411-0CBC2F8637A6}"/>
          </ac:grpSpMkLst>
        </pc:grpChg>
        <pc:grpChg chg="mod">
          <ac:chgData name="MeiYi TAN" userId="f9f029c9-d743-4d60-9f2c-e74bdec1ab07" providerId="ADAL" clId="{3F661D7B-FD69-4DAB-B4D0-73E523D840BB}" dt="2023-03-10T00:43:10.559" v="695"/>
          <ac:grpSpMkLst>
            <pc:docMk/>
            <pc:sldMk cId="3918220807" sldId="295"/>
            <ac:grpSpMk id="35" creationId="{6B558149-45B2-7A5A-0883-280E7919D242}"/>
          </ac:grpSpMkLst>
        </pc:grpChg>
        <pc:grpChg chg="mod">
          <ac:chgData name="MeiYi TAN" userId="f9f029c9-d743-4d60-9f2c-e74bdec1ab07" providerId="ADAL" clId="{3F661D7B-FD69-4DAB-B4D0-73E523D840BB}" dt="2023-03-10T01:55:45.599" v="713" actId="164"/>
          <ac:grpSpMkLst>
            <pc:docMk/>
            <pc:sldMk cId="3918220807" sldId="295"/>
            <ac:grpSpMk id="50" creationId="{FB02A295-46B8-0A96-0C3A-202079913C36}"/>
          </ac:grpSpMkLst>
        </pc:grpChg>
        <pc:grpChg chg="mod">
          <ac:chgData name="MeiYi TAN" userId="f9f029c9-d743-4d60-9f2c-e74bdec1ab07" providerId="ADAL" clId="{3F661D7B-FD69-4DAB-B4D0-73E523D840BB}" dt="2023-03-10T01:55:45.599" v="713" actId="164"/>
          <ac:grpSpMkLst>
            <pc:docMk/>
            <pc:sldMk cId="3918220807" sldId="295"/>
            <ac:grpSpMk id="51" creationId="{012F9F19-8169-F1CE-A012-8729FFB45F28}"/>
          </ac:grpSpMkLst>
        </pc:grpChg>
        <pc:grpChg chg="mod">
          <ac:chgData name="MeiYi TAN" userId="f9f029c9-d743-4d60-9f2c-e74bdec1ab07" providerId="ADAL" clId="{3F661D7B-FD69-4DAB-B4D0-73E523D840BB}" dt="2023-03-10T01:55:45.599" v="713" actId="164"/>
          <ac:grpSpMkLst>
            <pc:docMk/>
            <pc:sldMk cId="3918220807" sldId="295"/>
            <ac:grpSpMk id="52" creationId="{E3BDB3A1-9AD7-9FC5-594C-E507F2D1DDA9}"/>
          </ac:grpSpMkLst>
        </pc:grpChg>
        <pc:grpChg chg="add mod">
          <ac:chgData name="MeiYi TAN" userId="f9f029c9-d743-4d60-9f2c-e74bdec1ab07" providerId="ADAL" clId="{3F661D7B-FD69-4DAB-B4D0-73E523D840BB}" dt="2023-03-10T01:55:45.599" v="713" actId="164"/>
          <ac:grpSpMkLst>
            <pc:docMk/>
            <pc:sldMk cId="3918220807" sldId="295"/>
            <ac:grpSpMk id="53" creationId="{C1DD0B71-68EB-F1A5-7CD9-1DD53F09BBF5}"/>
          </ac:grpSpMkLst>
        </pc:grpChg>
        <pc:picChg chg="add del mod">
          <ac:chgData name="MeiYi TAN" userId="f9f029c9-d743-4d60-9f2c-e74bdec1ab07" providerId="ADAL" clId="{3F661D7B-FD69-4DAB-B4D0-73E523D840BB}" dt="2023-03-10T02:04:55.569" v="821" actId="478"/>
          <ac:picMkLst>
            <pc:docMk/>
            <pc:sldMk cId="3918220807" sldId="295"/>
            <ac:picMk id="4" creationId="{19E68727-3176-F10B-EE23-06759D1A5688}"/>
          </ac:picMkLst>
        </pc:picChg>
        <pc:picChg chg="del">
          <ac:chgData name="MeiYi TAN" userId="f9f029c9-d743-4d60-9f2c-e74bdec1ab07" providerId="ADAL" clId="{3F661D7B-FD69-4DAB-B4D0-73E523D840BB}" dt="2023-03-09T14:02:42.530" v="57" actId="478"/>
          <ac:picMkLst>
            <pc:docMk/>
            <pc:sldMk cId="3918220807" sldId="295"/>
            <ac:picMk id="7" creationId="{12F95A84-391F-B90C-A3DE-2037109EB779}"/>
          </ac:picMkLst>
        </pc:pic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6" creationId="{E9921D32-34BD-0D8A-F8D0-65BA84ACC736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7" creationId="{BAEDC99D-E97B-7D2E-45E9-1CE8EE038022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8" creationId="{0BF63CC6-D892-C89B-E730-FA4AB2BD9693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0" creationId="{9405B49E-0E0F-E58C-7D00-05C2DAEF11AA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2" creationId="{4BB22B85-C0B4-7165-5523-4E2BDC77A521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3" creationId="{0B1B7A13-2CE2-3C33-9111-D82CDD99247E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4" creationId="{BF4B8F69-5A3C-3E53-E136-3267DCEACF59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6" creationId="{70940E90-0289-C014-3657-FEABA488E213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7" creationId="{6E5F3F93-12EA-FAC9-19D3-FC1410EA719E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8" creationId="{824C3830-E1F4-A36A-510F-D7CECAA296BC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19" creationId="{98684324-BECB-A5F5-3F38-FFD0C52C9753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0" creationId="{F0BB2291-35F1-1C8E-4162-95A0C9DBF156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1" creationId="{F9DC8EE6-76D0-95E9-21F9-48B044C35858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2" creationId="{E6E744F3-67E7-E096-0E2C-CDBE08ED96D1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4" creationId="{2432F454-FE68-6F7B-F730-BEB6DC6B5DDC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6" creationId="{A7D52CF7-1D24-4BEF-BAD0-98F73CD3DE83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8" creationId="{D00B30E2-C811-51F4-B848-2A0E542EC45A}"/>
          </ac:inkMkLst>
        </pc:inkChg>
        <pc:inkChg chg="add mod">
          <ac:chgData name="MeiYi TAN" userId="f9f029c9-d743-4d60-9f2c-e74bdec1ab07" providerId="ADAL" clId="{3F661D7B-FD69-4DAB-B4D0-73E523D840BB}" dt="2023-03-10T00:42:59.116" v="689"/>
          <ac:inkMkLst>
            <pc:docMk/>
            <pc:sldMk cId="3918220807" sldId="295"/>
            <ac:inkMk id="29" creationId="{02207012-8418-92EF-09D9-FB9AEF70FD1A}"/>
          </ac:inkMkLst>
        </pc:inkChg>
        <pc:inkChg chg="add">
          <ac:chgData name="MeiYi TAN" userId="f9f029c9-d743-4d60-9f2c-e74bdec1ab07" providerId="ADAL" clId="{3F661D7B-FD69-4DAB-B4D0-73E523D840BB}" dt="2023-03-10T00:43:05.607" v="691" actId="9405"/>
          <ac:inkMkLst>
            <pc:docMk/>
            <pc:sldMk cId="3918220807" sldId="295"/>
            <ac:inkMk id="31" creationId="{00C085FB-3403-B68E-2AE5-0F3EB0451EEB}"/>
          </ac:inkMkLst>
        </pc:inkChg>
        <pc:inkChg chg="add mod">
          <ac:chgData name="MeiYi TAN" userId="f9f029c9-d743-4d60-9f2c-e74bdec1ab07" providerId="ADAL" clId="{3F661D7B-FD69-4DAB-B4D0-73E523D840BB}" dt="2023-03-10T00:43:10.559" v="695"/>
          <ac:inkMkLst>
            <pc:docMk/>
            <pc:sldMk cId="3918220807" sldId="295"/>
            <ac:inkMk id="32" creationId="{58870104-195D-391A-3765-5310EAA9A41B}"/>
          </ac:inkMkLst>
        </pc:inkChg>
        <pc:inkChg chg="add mod">
          <ac:chgData name="MeiYi TAN" userId="f9f029c9-d743-4d60-9f2c-e74bdec1ab07" providerId="ADAL" clId="{3F661D7B-FD69-4DAB-B4D0-73E523D840BB}" dt="2023-03-10T00:43:10.559" v="695"/>
          <ac:inkMkLst>
            <pc:docMk/>
            <pc:sldMk cId="3918220807" sldId="295"/>
            <ac:inkMk id="33" creationId="{AEBCB9B8-ADF4-BC70-AFBB-4575FE5DFEEC}"/>
          </ac:inkMkLst>
        </pc:inkChg>
        <pc:inkChg chg="add mod">
          <ac:chgData name="MeiYi TAN" userId="f9f029c9-d743-4d60-9f2c-e74bdec1ab07" providerId="ADAL" clId="{3F661D7B-FD69-4DAB-B4D0-73E523D840BB}" dt="2023-03-10T00:43:10.559" v="695"/>
          <ac:inkMkLst>
            <pc:docMk/>
            <pc:sldMk cId="3918220807" sldId="295"/>
            <ac:inkMk id="34" creationId="{2F57E583-4D35-E474-A7CE-95C13CA7700F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36" creationId="{7CFF8C4F-7D2F-82B7-C8DE-CC244651E549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37" creationId="{E2A6D818-84DE-CE73-D616-236C11DF2FD3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38" creationId="{595138C8-DFCA-68DC-80F3-35966200FA02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39" creationId="{03DF4363-E77D-3C22-E913-6AB134ED6FF5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0" creationId="{1720B33A-D256-04B8-27A7-AA03714FC639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1" creationId="{3BBF7F47-002A-0618-20F2-264F8E09F1B4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2" creationId="{9A35D913-51D3-22BA-F07E-D81FBB684624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3" creationId="{684DC27F-46EC-AC80-A262-2BFB193AB48C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4" creationId="{D0F64A3F-A769-799B-1F94-B4C2ECE982F6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5" creationId="{60FF2D92-042D-D23C-D267-E6CB3DC56476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6" creationId="{86108556-3EA0-BED7-0731-53C93975FEAD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7" creationId="{75B59EC5-6EE0-6283-52F0-9F540D1E8350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8" creationId="{2339C163-B2C1-5C71-CE68-2B076E45A7FA}"/>
          </ac:inkMkLst>
        </pc:inkChg>
        <pc:inkChg chg="add mod">
          <ac:chgData name="MeiYi TAN" userId="f9f029c9-d743-4d60-9f2c-e74bdec1ab07" providerId="ADAL" clId="{3F661D7B-FD69-4DAB-B4D0-73E523D840BB}" dt="2023-03-10T01:55:26.366" v="712"/>
          <ac:inkMkLst>
            <pc:docMk/>
            <pc:sldMk cId="3918220807" sldId="295"/>
            <ac:inkMk id="49" creationId="{0A25159B-CE1B-AACA-1F5B-33F24ADFB265}"/>
          </ac:inkMkLst>
        </pc:inkChg>
        <pc:inkChg chg="add">
          <ac:chgData name="MeiYi TAN" userId="f9f029c9-d743-4d60-9f2c-e74bdec1ab07" providerId="ADAL" clId="{3F661D7B-FD69-4DAB-B4D0-73E523D840BB}" dt="2023-03-10T01:56:06.746" v="715" actId="9405"/>
          <ac:inkMkLst>
            <pc:docMk/>
            <pc:sldMk cId="3918220807" sldId="295"/>
            <ac:inkMk id="54" creationId="{B6831646-B84C-3989-EC1D-F461FCCF62F8}"/>
          </ac:inkMkLst>
        </pc:inkChg>
      </pc:sldChg>
      <pc:sldChg chg="addSp delSp modSp add mod delAnim modAnim">
        <pc:chgData name="MeiYi TAN" userId="f9f029c9-d743-4d60-9f2c-e74bdec1ab07" providerId="ADAL" clId="{3F661D7B-FD69-4DAB-B4D0-73E523D840BB}" dt="2023-03-10T02:34:05.206" v="1830" actId="478"/>
        <pc:sldMkLst>
          <pc:docMk/>
          <pc:sldMk cId="1816459769" sldId="296"/>
        </pc:sldMkLst>
        <pc:spChg chg="add mod">
          <ac:chgData name="MeiYi TAN" userId="f9f029c9-d743-4d60-9f2c-e74bdec1ab07" providerId="ADAL" clId="{3F661D7B-FD69-4DAB-B4D0-73E523D840BB}" dt="2023-03-10T02:24:56.294" v="1499" actId="6549"/>
          <ac:spMkLst>
            <pc:docMk/>
            <pc:sldMk cId="1816459769" sldId="296"/>
            <ac:spMk id="3" creationId="{960AE61E-0E5C-16AF-720A-EBF7F5955735}"/>
          </ac:spMkLst>
        </pc:spChg>
        <pc:spChg chg="add mod">
          <ac:chgData name="MeiYi TAN" userId="f9f029c9-d743-4d60-9f2c-e74bdec1ab07" providerId="ADAL" clId="{3F661D7B-FD69-4DAB-B4D0-73E523D840BB}" dt="2023-03-10T02:28:01.462" v="1609"/>
          <ac:spMkLst>
            <pc:docMk/>
            <pc:sldMk cId="1816459769" sldId="296"/>
            <ac:spMk id="89" creationId="{555DA152-727C-301B-BD71-E0AB36CC1048}"/>
          </ac:spMkLst>
        </pc:spChg>
        <pc:spChg chg="add mod">
          <ac:chgData name="MeiYi TAN" userId="f9f029c9-d743-4d60-9f2c-e74bdec1ab07" providerId="ADAL" clId="{3F661D7B-FD69-4DAB-B4D0-73E523D840BB}" dt="2023-03-10T02:28:01.462" v="1609"/>
          <ac:spMkLst>
            <pc:docMk/>
            <pc:sldMk cId="1816459769" sldId="296"/>
            <ac:spMk id="90" creationId="{DF324206-EEB3-05F9-F636-79EA09EEA995}"/>
          </ac:spMkLst>
        </pc:spChg>
        <pc:spChg chg="add mod">
          <ac:chgData name="MeiYi TAN" userId="f9f029c9-d743-4d60-9f2c-e74bdec1ab07" providerId="ADAL" clId="{3F661D7B-FD69-4DAB-B4D0-73E523D840BB}" dt="2023-03-10T02:28:10.198" v="1619" actId="20577"/>
          <ac:spMkLst>
            <pc:docMk/>
            <pc:sldMk cId="1816459769" sldId="296"/>
            <ac:spMk id="91" creationId="{FA45EAEA-9527-9281-9427-233F44EAA5B9}"/>
          </ac:spMkLst>
        </pc:spChg>
        <pc:spChg chg="add mod">
          <ac:chgData name="MeiYi TAN" userId="f9f029c9-d743-4d60-9f2c-e74bdec1ab07" providerId="ADAL" clId="{3F661D7B-FD69-4DAB-B4D0-73E523D840BB}" dt="2023-03-10T02:28:24.620" v="1627" actId="1076"/>
          <ac:spMkLst>
            <pc:docMk/>
            <pc:sldMk cId="1816459769" sldId="296"/>
            <ac:spMk id="92" creationId="{A21C5523-9630-5472-9B5A-2B9002DFC354}"/>
          </ac:spMkLst>
        </pc:spChg>
        <pc:spChg chg="add mod">
          <ac:chgData name="MeiYi TAN" userId="f9f029c9-d743-4d60-9f2c-e74bdec1ab07" providerId="ADAL" clId="{3F661D7B-FD69-4DAB-B4D0-73E523D840BB}" dt="2023-03-10T02:28:53.745" v="1660" actId="20577"/>
          <ac:spMkLst>
            <pc:docMk/>
            <pc:sldMk cId="1816459769" sldId="296"/>
            <ac:spMk id="93" creationId="{961FF428-145F-8C5B-ED13-FA3D145FCD72}"/>
          </ac:spMkLst>
        </pc:spChg>
        <pc:spChg chg="add mod">
          <ac:chgData name="MeiYi TAN" userId="f9f029c9-d743-4d60-9f2c-e74bdec1ab07" providerId="ADAL" clId="{3F661D7B-FD69-4DAB-B4D0-73E523D840BB}" dt="2023-03-10T02:29:43.804" v="1692" actId="1076"/>
          <ac:spMkLst>
            <pc:docMk/>
            <pc:sldMk cId="1816459769" sldId="296"/>
            <ac:spMk id="94" creationId="{6A4E44F4-4A0C-09CB-996D-2316D797439B}"/>
          </ac:spMkLst>
        </pc:spChg>
        <pc:spChg chg="add mod">
          <ac:chgData name="MeiYi TAN" userId="f9f029c9-d743-4d60-9f2c-e74bdec1ab07" providerId="ADAL" clId="{3F661D7B-FD69-4DAB-B4D0-73E523D840BB}" dt="2023-03-10T02:32:01.587" v="1768" actId="20577"/>
          <ac:spMkLst>
            <pc:docMk/>
            <pc:sldMk cId="1816459769" sldId="296"/>
            <ac:spMk id="120" creationId="{C2828A63-93B4-3ECF-C809-72E7DCC44EA5}"/>
          </ac:spMkLst>
        </pc:spChg>
        <pc:spChg chg="add mod">
          <ac:chgData name="MeiYi TAN" userId="f9f029c9-d743-4d60-9f2c-e74bdec1ab07" providerId="ADAL" clId="{3F661D7B-FD69-4DAB-B4D0-73E523D840BB}" dt="2023-03-10T02:33:00.342" v="1795" actId="20577"/>
          <ac:spMkLst>
            <pc:docMk/>
            <pc:sldMk cId="1816459769" sldId="296"/>
            <ac:spMk id="121" creationId="{08D5AF2C-7AD3-C5B0-AE98-56F2FD8D038A}"/>
          </ac:spMkLst>
        </pc:spChg>
        <pc:spChg chg="add mod">
          <ac:chgData name="MeiYi TAN" userId="f9f029c9-d743-4d60-9f2c-e74bdec1ab07" providerId="ADAL" clId="{3F661D7B-FD69-4DAB-B4D0-73E523D840BB}" dt="2023-03-10T02:33:57.860" v="1828" actId="1076"/>
          <ac:spMkLst>
            <pc:docMk/>
            <pc:sldMk cId="1816459769" sldId="296"/>
            <ac:spMk id="122" creationId="{1D4DB38D-BE76-B773-D12A-AE61D55EA6B9}"/>
          </ac:spMkLst>
        </pc:spChg>
        <pc:spChg chg="add mod">
          <ac:chgData name="MeiYi TAN" userId="f9f029c9-d743-4d60-9f2c-e74bdec1ab07" providerId="ADAL" clId="{3F661D7B-FD69-4DAB-B4D0-73E523D840BB}" dt="2023-03-10T02:33:24.135" v="1806" actId="6549"/>
          <ac:spMkLst>
            <pc:docMk/>
            <pc:sldMk cId="1816459769" sldId="296"/>
            <ac:spMk id="123" creationId="{5FD521CE-E5BA-D0B9-BF4E-CB8DC81B38DB}"/>
          </ac:spMkLst>
        </pc:spChg>
        <pc:grpChg chg="del mod">
          <ac:chgData name="MeiYi TAN" userId="f9f029c9-d743-4d60-9f2c-e74bdec1ab07" providerId="ADAL" clId="{3F661D7B-FD69-4DAB-B4D0-73E523D840BB}" dt="2023-03-10T02:25:11.792" v="1504"/>
          <ac:grpSpMkLst>
            <pc:docMk/>
            <pc:sldMk cId="1816459769" sldId="296"/>
            <ac:grpSpMk id="7" creationId="{B4DBE0D0-4C89-E7E2-255A-5B5098C65B1B}"/>
          </ac:grpSpMkLst>
        </pc:grpChg>
        <pc:grpChg chg="del mod">
          <ac:chgData name="MeiYi TAN" userId="f9f029c9-d743-4d60-9f2c-e74bdec1ab07" providerId="ADAL" clId="{3F661D7B-FD69-4DAB-B4D0-73E523D840BB}" dt="2023-03-10T02:25:22.282" v="1519"/>
          <ac:grpSpMkLst>
            <pc:docMk/>
            <pc:sldMk cId="1816459769" sldId="296"/>
            <ac:grpSpMk id="13" creationId="{C6F90F70-B5D4-49AE-80F7-2031CE3F20D3}"/>
          </ac:grpSpMkLst>
        </pc:grpChg>
        <pc:grpChg chg="mod">
          <ac:chgData name="MeiYi TAN" userId="f9f029c9-d743-4d60-9f2c-e74bdec1ab07" providerId="ADAL" clId="{3F661D7B-FD69-4DAB-B4D0-73E523D840BB}" dt="2023-03-10T02:25:31.775" v="1531" actId="164"/>
          <ac:grpSpMkLst>
            <pc:docMk/>
            <pc:sldMk cId="1816459769" sldId="296"/>
            <ac:grpSpMk id="21" creationId="{9636C0CC-46AF-930A-5E1F-07C5A5D8BCCE}"/>
          </ac:grpSpMkLst>
        </pc:grpChg>
        <pc:grpChg chg="mod">
          <ac:chgData name="MeiYi TAN" userId="f9f029c9-d743-4d60-9f2c-e74bdec1ab07" providerId="ADAL" clId="{3F661D7B-FD69-4DAB-B4D0-73E523D840BB}" dt="2023-03-10T02:25:31.775" v="1531" actId="164"/>
          <ac:grpSpMkLst>
            <pc:docMk/>
            <pc:sldMk cId="1816459769" sldId="296"/>
            <ac:grpSpMk id="28" creationId="{E5D054F5-5BB6-0842-4D4B-E515627FE160}"/>
          </ac:grpSpMkLst>
        </pc:grpChg>
        <pc:grpChg chg="add del mod">
          <ac:chgData name="MeiYi TAN" userId="f9f029c9-d743-4d60-9f2c-e74bdec1ab07" providerId="ADAL" clId="{3F661D7B-FD69-4DAB-B4D0-73E523D840BB}" dt="2023-03-10T02:25:47.083" v="1535" actId="478"/>
          <ac:grpSpMkLst>
            <pc:docMk/>
            <pc:sldMk cId="1816459769" sldId="296"/>
            <ac:grpSpMk id="29" creationId="{96CCE646-0EAD-AFAB-D8C3-DBD182DF14FD}"/>
          </ac:grpSpMkLst>
        </pc:grpChg>
        <pc:grpChg chg="add del mod">
          <ac:chgData name="MeiYi TAN" userId="f9f029c9-d743-4d60-9f2c-e74bdec1ab07" providerId="ADAL" clId="{3F661D7B-FD69-4DAB-B4D0-73E523D840BB}" dt="2023-03-10T02:26:10.674" v="1555"/>
          <ac:grpSpMkLst>
            <pc:docMk/>
            <pc:sldMk cId="1816459769" sldId="296"/>
            <ac:grpSpMk id="38" creationId="{C0775980-41CA-7CD4-7656-62DEBCCEB58C}"/>
          </ac:grpSpMkLst>
        </pc:grpChg>
        <pc:grpChg chg="del mod">
          <ac:chgData name="MeiYi TAN" userId="f9f029c9-d743-4d60-9f2c-e74bdec1ab07" providerId="ADAL" clId="{3F661D7B-FD69-4DAB-B4D0-73E523D840BB}" dt="2023-03-10T02:26:27.184" v="1558" actId="478"/>
          <ac:grpSpMkLst>
            <pc:docMk/>
            <pc:sldMk cId="1816459769" sldId="296"/>
            <ac:grpSpMk id="44" creationId="{4DC903A1-FCE3-1700-C9A1-C889A601DB18}"/>
          </ac:grpSpMkLst>
        </pc:grpChg>
        <pc:grpChg chg="mod">
          <ac:chgData name="MeiYi TAN" userId="f9f029c9-d743-4d60-9f2c-e74bdec1ab07" providerId="ADAL" clId="{3F661D7B-FD69-4DAB-B4D0-73E523D840BB}" dt="2023-03-10T02:26:06.028" v="1553"/>
          <ac:grpSpMkLst>
            <pc:docMk/>
            <pc:sldMk cId="1816459769" sldId="296"/>
            <ac:grpSpMk id="46" creationId="{606CBCE1-CBA1-2B6B-A997-5C7FFBC4E30D}"/>
          </ac:grpSpMkLst>
        </pc:grpChg>
        <pc:grpChg chg="del mod">
          <ac:chgData name="MeiYi TAN" userId="f9f029c9-d743-4d60-9f2c-e74bdec1ab07" providerId="ADAL" clId="{3F661D7B-FD69-4DAB-B4D0-73E523D840BB}" dt="2023-03-10T02:26:23.582" v="1557" actId="478"/>
          <ac:grpSpMkLst>
            <pc:docMk/>
            <pc:sldMk cId="1816459769" sldId="296"/>
            <ac:grpSpMk id="48" creationId="{A05F2457-DD36-85D4-5C12-290FDFB9A748}"/>
          </ac:grpSpMkLst>
        </pc:grpChg>
        <pc:grpChg chg="del mod">
          <ac:chgData name="MeiYi TAN" userId="f9f029c9-d743-4d60-9f2c-e74bdec1ab07" providerId="ADAL" clId="{3F661D7B-FD69-4DAB-B4D0-73E523D840BB}" dt="2023-03-10T02:26:43.747" v="1567"/>
          <ac:grpSpMkLst>
            <pc:docMk/>
            <pc:sldMk cId="1816459769" sldId="296"/>
            <ac:grpSpMk id="54" creationId="{FF325616-156D-5073-A408-84C47DC7AF94}"/>
          </ac:grpSpMkLst>
        </pc:grpChg>
        <pc:grpChg chg="add del mod">
          <ac:chgData name="MeiYi TAN" userId="f9f029c9-d743-4d60-9f2c-e74bdec1ab07" providerId="ADAL" clId="{3F661D7B-FD69-4DAB-B4D0-73E523D840BB}" dt="2023-03-10T02:26:58.961" v="1573"/>
          <ac:grpSpMkLst>
            <pc:docMk/>
            <pc:sldMk cId="1816459769" sldId="296"/>
            <ac:grpSpMk id="57" creationId="{EC97819F-A7A0-7C08-1EF7-0E33334EA12F}"/>
          </ac:grpSpMkLst>
        </pc:grpChg>
        <pc:grpChg chg="mod">
          <ac:chgData name="MeiYi TAN" userId="f9f029c9-d743-4d60-9f2c-e74bdec1ab07" providerId="ADAL" clId="{3F661D7B-FD69-4DAB-B4D0-73E523D840BB}" dt="2023-03-10T02:26:51.774" v="1571"/>
          <ac:grpSpMkLst>
            <pc:docMk/>
            <pc:sldMk cId="1816459769" sldId="296"/>
            <ac:grpSpMk id="59" creationId="{CC26DB3D-6DA3-66DC-7284-95F87551B27D}"/>
          </ac:grpSpMkLst>
        </pc:grpChg>
        <pc:grpChg chg="mod">
          <ac:chgData name="MeiYi TAN" userId="f9f029c9-d743-4d60-9f2c-e74bdec1ab07" providerId="ADAL" clId="{3F661D7B-FD69-4DAB-B4D0-73E523D840BB}" dt="2023-03-10T02:27:24.103" v="1603" actId="164"/>
          <ac:grpSpMkLst>
            <pc:docMk/>
            <pc:sldMk cId="1816459769" sldId="296"/>
            <ac:grpSpMk id="61" creationId="{46CF8FC3-A2A3-8A0D-09A1-843EBD2FB243}"/>
          </ac:grpSpMkLst>
        </pc:grpChg>
        <pc:grpChg chg="del mod">
          <ac:chgData name="MeiYi TAN" userId="f9f029c9-d743-4d60-9f2c-e74bdec1ab07" providerId="ADAL" clId="{3F661D7B-FD69-4DAB-B4D0-73E523D840BB}" dt="2023-03-10T02:27:07.001" v="1583"/>
          <ac:grpSpMkLst>
            <pc:docMk/>
            <pc:sldMk cId="1816459769" sldId="296"/>
            <ac:grpSpMk id="67" creationId="{D6DFFE27-A77C-9907-D6BA-93A2820868CA}"/>
          </ac:grpSpMkLst>
        </pc:grpChg>
        <pc:grpChg chg="mod">
          <ac:chgData name="MeiYi TAN" userId="f9f029c9-d743-4d60-9f2c-e74bdec1ab07" providerId="ADAL" clId="{3F661D7B-FD69-4DAB-B4D0-73E523D840BB}" dt="2023-03-10T02:27:24.103" v="1603" actId="164"/>
          <ac:grpSpMkLst>
            <pc:docMk/>
            <pc:sldMk cId="1816459769" sldId="296"/>
            <ac:grpSpMk id="76" creationId="{B00193B6-2601-EAD4-6722-19D4EE5523F9}"/>
          </ac:grpSpMkLst>
        </pc:grpChg>
        <pc:grpChg chg="mod">
          <ac:chgData name="MeiYi TAN" userId="f9f029c9-d743-4d60-9f2c-e74bdec1ab07" providerId="ADAL" clId="{3F661D7B-FD69-4DAB-B4D0-73E523D840BB}" dt="2023-03-10T02:27:18.705" v="1602"/>
          <ac:grpSpMkLst>
            <pc:docMk/>
            <pc:sldMk cId="1816459769" sldId="296"/>
            <ac:grpSpMk id="85" creationId="{23540F0C-8F31-8B60-A1D7-FA0F633F1AF6}"/>
          </ac:grpSpMkLst>
        </pc:grpChg>
        <pc:grpChg chg="add mod">
          <ac:chgData name="MeiYi TAN" userId="f9f029c9-d743-4d60-9f2c-e74bdec1ab07" providerId="ADAL" clId="{3F661D7B-FD69-4DAB-B4D0-73E523D840BB}" dt="2023-03-10T02:27:24.103" v="1603" actId="164"/>
          <ac:grpSpMkLst>
            <pc:docMk/>
            <pc:sldMk cId="1816459769" sldId="296"/>
            <ac:grpSpMk id="86" creationId="{DAE0CB73-F236-3AE8-C40B-90A3E92B025C}"/>
          </ac:grpSpMkLst>
        </pc:grpChg>
        <pc:grpChg chg="add del mod">
          <ac:chgData name="MeiYi TAN" userId="f9f029c9-d743-4d60-9f2c-e74bdec1ab07" providerId="ADAL" clId="{3F661D7B-FD69-4DAB-B4D0-73E523D840BB}" dt="2023-03-10T02:29:13.319" v="1679"/>
          <ac:grpSpMkLst>
            <pc:docMk/>
            <pc:sldMk cId="1816459769" sldId="296"/>
            <ac:grpSpMk id="99" creationId="{9E3B129C-7A71-D9D0-EA4C-C239B1E2D434}"/>
          </ac:grpSpMkLst>
        </pc:grpChg>
        <pc:grpChg chg="mod">
          <ac:chgData name="MeiYi TAN" userId="f9f029c9-d743-4d60-9f2c-e74bdec1ab07" providerId="ADAL" clId="{3F661D7B-FD69-4DAB-B4D0-73E523D840BB}" dt="2023-03-10T02:29:12.759" v="1677"/>
          <ac:grpSpMkLst>
            <pc:docMk/>
            <pc:sldMk cId="1816459769" sldId="296"/>
            <ac:grpSpMk id="101" creationId="{4918C722-2D7C-0D15-20BF-4B8C4CA5E05A}"/>
          </ac:grpSpMkLst>
        </pc:grpChg>
        <pc:grpChg chg="mod">
          <ac:chgData name="MeiYi TAN" userId="f9f029c9-d743-4d60-9f2c-e74bdec1ab07" providerId="ADAL" clId="{3F661D7B-FD69-4DAB-B4D0-73E523D840BB}" dt="2023-03-10T02:29:31.159" v="1689" actId="164"/>
          <ac:grpSpMkLst>
            <pc:docMk/>
            <pc:sldMk cId="1816459769" sldId="296"/>
            <ac:grpSpMk id="111" creationId="{103CB035-3F4E-9AC4-E903-6C4094A27434}"/>
          </ac:grpSpMkLst>
        </pc:grpChg>
        <pc:grpChg chg="mod">
          <ac:chgData name="MeiYi TAN" userId="f9f029c9-d743-4d60-9f2c-e74bdec1ab07" providerId="ADAL" clId="{3F661D7B-FD69-4DAB-B4D0-73E523D840BB}" dt="2023-03-10T02:29:31.159" v="1689" actId="164"/>
          <ac:grpSpMkLst>
            <pc:docMk/>
            <pc:sldMk cId="1816459769" sldId="296"/>
            <ac:grpSpMk id="112" creationId="{80C9173D-C7B7-32CF-1DB3-2B9A883F926A}"/>
          </ac:grpSpMkLst>
        </pc:grpChg>
        <pc:grpChg chg="add mod">
          <ac:chgData name="MeiYi TAN" userId="f9f029c9-d743-4d60-9f2c-e74bdec1ab07" providerId="ADAL" clId="{3F661D7B-FD69-4DAB-B4D0-73E523D840BB}" dt="2023-03-10T02:29:31.159" v="1689" actId="164"/>
          <ac:grpSpMkLst>
            <pc:docMk/>
            <pc:sldMk cId="1816459769" sldId="296"/>
            <ac:grpSpMk id="113" creationId="{71A7A8F3-F9C2-0001-A244-F4A40A0B4D84}"/>
          </ac:grpSpMkLst>
        </pc:grpChg>
        <pc:grpChg chg="del mod">
          <ac:chgData name="MeiYi TAN" userId="f9f029c9-d743-4d60-9f2c-e74bdec1ab07" providerId="ADAL" clId="{3F661D7B-FD69-4DAB-B4D0-73E523D840BB}" dt="2023-03-10T02:30:00.265" v="1699"/>
          <ac:grpSpMkLst>
            <pc:docMk/>
            <pc:sldMk cId="1816459769" sldId="296"/>
            <ac:grpSpMk id="117" creationId="{B4B9A2CD-24CD-E3A0-380C-98081A0F6B83}"/>
          </ac:grpSpMkLst>
        </pc:grpChg>
        <pc:grpChg chg="mod">
          <ac:chgData name="MeiYi TAN" userId="f9f029c9-d743-4d60-9f2c-e74bdec1ab07" providerId="ADAL" clId="{3F661D7B-FD69-4DAB-B4D0-73E523D840BB}" dt="2023-03-10T02:30:00.265" v="1699"/>
          <ac:grpSpMkLst>
            <pc:docMk/>
            <pc:sldMk cId="1816459769" sldId="296"/>
            <ac:grpSpMk id="119" creationId="{C5D7F88C-DE50-323F-2E95-29C4989328CD}"/>
          </ac:grpSpMkLst>
        </pc:grpChg>
        <pc:picChg chg="del">
          <ac:chgData name="MeiYi TAN" userId="f9f029c9-d743-4d60-9f2c-e74bdec1ab07" providerId="ADAL" clId="{3F661D7B-FD69-4DAB-B4D0-73E523D840BB}" dt="2023-03-09T14:03:23.382" v="62" actId="478"/>
          <ac:picMkLst>
            <pc:docMk/>
            <pc:sldMk cId="1816459769" sldId="296"/>
            <ac:picMk id="4" creationId="{44A8A04A-9D15-9DD6-4395-94F92D4E5763}"/>
          </ac:picMkLst>
        </pc:picChg>
        <pc:picChg chg="add del mod">
          <ac:chgData name="MeiYi TAN" userId="f9f029c9-d743-4d60-9f2c-e74bdec1ab07" providerId="ADAL" clId="{3F661D7B-FD69-4DAB-B4D0-73E523D840BB}" dt="2023-03-10T02:34:05.206" v="1830" actId="478"/>
          <ac:picMkLst>
            <pc:docMk/>
            <pc:sldMk cId="1816459769" sldId="296"/>
            <ac:picMk id="5" creationId="{3250F618-41CE-9CF8-AB6F-CE928C2B2035}"/>
          </ac:picMkLst>
        </pc:picChg>
        <pc:inkChg chg="add del mod">
          <ac:chgData name="MeiYi TAN" userId="f9f029c9-d743-4d60-9f2c-e74bdec1ab07" providerId="ADAL" clId="{3F661D7B-FD69-4DAB-B4D0-73E523D840BB}" dt="2023-03-10T02:25:11.793" v="1505"/>
          <ac:inkMkLst>
            <pc:docMk/>
            <pc:sldMk cId="1816459769" sldId="296"/>
            <ac:inkMk id="4" creationId="{714A5CFD-E763-F373-9765-FF8DE282B78C}"/>
          </ac:inkMkLst>
        </pc:inkChg>
        <pc:inkChg chg="add del mod">
          <ac:chgData name="MeiYi TAN" userId="f9f029c9-d743-4d60-9f2c-e74bdec1ab07" providerId="ADAL" clId="{3F661D7B-FD69-4DAB-B4D0-73E523D840BB}" dt="2023-03-10T02:25:11.792" v="1504"/>
          <ac:inkMkLst>
            <pc:docMk/>
            <pc:sldMk cId="1816459769" sldId="296"/>
            <ac:inkMk id="6" creationId="{8DBC2A69-1635-3E92-FE90-78C2217FD8BE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8" creationId="{212E47C4-DEF0-5501-6691-5212896F87E7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9" creationId="{9CA8DC84-6995-CB6F-CD03-24FD3B106EED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0" creationId="{78A6E761-77C4-A09F-B548-EB422E213B8B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1" creationId="{44EB2521-DD6B-EAE3-E7C2-3B9D68748825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2" creationId="{B059355A-A20E-502C-A1C4-659CA2A1CD98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4" creationId="{ACF6D91A-CD5A-B42B-A5A0-9F6EB36A862D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5" creationId="{C3D51B1F-0416-2843-D413-EA16541ADB85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6" creationId="{481A8206-F2D0-426E-0F1F-7A4DB1C50655}"/>
          </ac:inkMkLst>
        </pc:inkChg>
        <pc:inkChg chg="add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7" creationId="{917B7F61-F8C5-12B5-4E02-34F773F0CE79}"/>
          </ac:inkMkLst>
        </pc:inkChg>
        <pc:inkChg chg="add del mod">
          <ac:chgData name="MeiYi TAN" userId="f9f029c9-d743-4d60-9f2c-e74bdec1ab07" providerId="ADAL" clId="{3F661D7B-FD69-4DAB-B4D0-73E523D840BB}" dt="2023-03-10T02:25:24.530" v="1524"/>
          <ac:inkMkLst>
            <pc:docMk/>
            <pc:sldMk cId="1816459769" sldId="296"/>
            <ac:inkMk id="18" creationId="{53747714-3371-E2D1-6F01-5D018ED2CF86}"/>
          </ac:inkMkLst>
        </pc:inkChg>
        <pc:inkChg chg="add del mod">
          <ac:chgData name="MeiYi TAN" userId="f9f029c9-d743-4d60-9f2c-e74bdec1ab07" providerId="ADAL" clId="{3F661D7B-FD69-4DAB-B4D0-73E523D840BB}" dt="2023-03-10T02:25:23.118" v="1521"/>
          <ac:inkMkLst>
            <pc:docMk/>
            <pc:sldMk cId="1816459769" sldId="296"/>
            <ac:inkMk id="19" creationId="{F78C4A99-15BC-D959-9DA1-CA307FAEA480}"/>
          </ac:inkMkLst>
        </pc:inkChg>
        <pc:inkChg chg="add del mod">
          <ac:chgData name="MeiYi TAN" userId="f9f029c9-d743-4d60-9f2c-e74bdec1ab07" providerId="ADAL" clId="{3F661D7B-FD69-4DAB-B4D0-73E523D840BB}" dt="2023-03-10T02:25:24.526" v="1522"/>
          <ac:inkMkLst>
            <pc:docMk/>
            <pc:sldMk cId="1816459769" sldId="296"/>
            <ac:inkMk id="20" creationId="{F1C9BDE2-C7DD-F972-FE8D-1D1A915B24EF}"/>
          </ac:inkMkLst>
        </pc:inkChg>
        <pc:inkChg chg="add del">
          <ac:chgData name="MeiYi TAN" userId="f9f029c9-d743-4d60-9f2c-e74bdec1ab07" providerId="ADAL" clId="{3F661D7B-FD69-4DAB-B4D0-73E523D840BB}" dt="2023-03-10T02:25:24.528" v="1523"/>
          <ac:inkMkLst>
            <pc:docMk/>
            <pc:sldMk cId="1816459769" sldId="296"/>
            <ac:inkMk id="22" creationId="{E3B2B007-E3A6-0858-1D7A-551DC610E256}"/>
          </ac:inkMkLst>
        </pc:inkChg>
        <pc:inkChg chg="add mod">
          <ac:chgData name="MeiYi TAN" userId="f9f029c9-d743-4d60-9f2c-e74bdec1ab07" providerId="ADAL" clId="{3F661D7B-FD69-4DAB-B4D0-73E523D840BB}" dt="2023-03-10T02:25:28.319" v="1530"/>
          <ac:inkMkLst>
            <pc:docMk/>
            <pc:sldMk cId="1816459769" sldId="296"/>
            <ac:inkMk id="23" creationId="{AEE8047D-EC0A-F163-A3E8-436F44781E35}"/>
          </ac:inkMkLst>
        </pc:inkChg>
        <pc:inkChg chg="add mod">
          <ac:chgData name="MeiYi TAN" userId="f9f029c9-d743-4d60-9f2c-e74bdec1ab07" providerId="ADAL" clId="{3F661D7B-FD69-4DAB-B4D0-73E523D840BB}" dt="2023-03-10T02:25:28.319" v="1530"/>
          <ac:inkMkLst>
            <pc:docMk/>
            <pc:sldMk cId="1816459769" sldId="296"/>
            <ac:inkMk id="24" creationId="{8965D338-FE0B-D049-23A9-07D3C546A802}"/>
          </ac:inkMkLst>
        </pc:inkChg>
        <pc:inkChg chg="add mod">
          <ac:chgData name="MeiYi TAN" userId="f9f029c9-d743-4d60-9f2c-e74bdec1ab07" providerId="ADAL" clId="{3F661D7B-FD69-4DAB-B4D0-73E523D840BB}" dt="2023-03-10T02:25:28.319" v="1530"/>
          <ac:inkMkLst>
            <pc:docMk/>
            <pc:sldMk cId="1816459769" sldId="296"/>
            <ac:inkMk id="25" creationId="{225079D9-052A-CA7D-9AB0-39EA6926D61C}"/>
          </ac:inkMkLst>
        </pc:inkChg>
        <pc:inkChg chg="add mod">
          <ac:chgData name="MeiYi TAN" userId="f9f029c9-d743-4d60-9f2c-e74bdec1ab07" providerId="ADAL" clId="{3F661D7B-FD69-4DAB-B4D0-73E523D840BB}" dt="2023-03-10T02:25:28.319" v="1530"/>
          <ac:inkMkLst>
            <pc:docMk/>
            <pc:sldMk cId="1816459769" sldId="296"/>
            <ac:inkMk id="26" creationId="{732D5E7B-BCB9-71E9-18FE-A188E1764D13}"/>
          </ac:inkMkLst>
        </pc:inkChg>
        <pc:inkChg chg="add mod">
          <ac:chgData name="MeiYi TAN" userId="f9f029c9-d743-4d60-9f2c-e74bdec1ab07" providerId="ADAL" clId="{3F661D7B-FD69-4DAB-B4D0-73E523D840BB}" dt="2023-03-10T02:25:28.319" v="1530"/>
          <ac:inkMkLst>
            <pc:docMk/>
            <pc:sldMk cId="1816459769" sldId="296"/>
            <ac:inkMk id="27" creationId="{2BEEA9BF-EFF7-32F8-4EC1-DCE634FF0869}"/>
          </ac:inkMkLst>
        </pc:inkChg>
        <pc:inkChg chg="add del">
          <ac:chgData name="MeiYi TAN" userId="f9f029c9-d743-4d60-9f2c-e74bdec1ab07" providerId="ADAL" clId="{3F661D7B-FD69-4DAB-B4D0-73E523D840BB}" dt="2023-03-10T02:25:45.373" v="1534" actId="478"/>
          <ac:inkMkLst>
            <pc:docMk/>
            <pc:sldMk cId="1816459769" sldId="296"/>
            <ac:inkMk id="30" creationId="{0B93F592-FCD9-CCDE-D4ED-8F2C98C3219A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1" creationId="{7D18EDF6-B4D0-4B07-8458-DA5928FFC487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2" creationId="{31995A74-C2C4-2C18-7E7E-66646AD8C221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3" creationId="{F9FE5F81-DBDA-0C1D-6807-C93D247DC221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4" creationId="{E65A286B-4414-749B-64C4-D99C91797FD5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5" creationId="{979A25C4-A18D-3929-F1C8-D175B71C54CA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6" creationId="{FA333622-1AE9-12B8-21AB-CC8E3D64EE20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37" creationId="{C744B5F4-AF2C-8846-720C-C3FD7396EF82}"/>
          </ac:inkMkLst>
        </pc:inkChg>
        <pc:inkChg chg="add mod">
          <ac:chgData name="MeiYi TAN" userId="f9f029c9-d743-4d60-9f2c-e74bdec1ab07" providerId="ADAL" clId="{3F661D7B-FD69-4DAB-B4D0-73E523D840BB}" dt="2023-03-10T02:26:01.893" v="1549"/>
          <ac:inkMkLst>
            <pc:docMk/>
            <pc:sldMk cId="1816459769" sldId="296"/>
            <ac:inkMk id="39" creationId="{81ACDEAC-8351-3E12-2F01-255D50C96D5A}"/>
          </ac:inkMkLst>
        </pc:inkChg>
        <pc:inkChg chg="add mod">
          <ac:chgData name="MeiYi TAN" userId="f9f029c9-d743-4d60-9f2c-e74bdec1ab07" providerId="ADAL" clId="{3F661D7B-FD69-4DAB-B4D0-73E523D840BB}" dt="2023-03-10T02:26:01.893" v="1549"/>
          <ac:inkMkLst>
            <pc:docMk/>
            <pc:sldMk cId="1816459769" sldId="296"/>
            <ac:inkMk id="40" creationId="{17F6FB65-05A8-49D6-5AC4-FF10725B34BB}"/>
          </ac:inkMkLst>
        </pc:inkChg>
        <pc:inkChg chg="add mod">
          <ac:chgData name="MeiYi TAN" userId="f9f029c9-d743-4d60-9f2c-e74bdec1ab07" providerId="ADAL" clId="{3F661D7B-FD69-4DAB-B4D0-73E523D840BB}" dt="2023-03-10T02:26:01.893" v="1549"/>
          <ac:inkMkLst>
            <pc:docMk/>
            <pc:sldMk cId="1816459769" sldId="296"/>
            <ac:inkMk id="41" creationId="{20ACDC92-506B-E781-77C0-73EA6FA17CFF}"/>
          </ac:inkMkLst>
        </pc:inkChg>
        <pc:inkChg chg="add mod">
          <ac:chgData name="MeiYi TAN" userId="f9f029c9-d743-4d60-9f2c-e74bdec1ab07" providerId="ADAL" clId="{3F661D7B-FD69-4DAB-B4D0-73E523D840BB}" dt="2023-03-10T02:26:01.893" v="1549"/>
          <ac:inkMkLst>
            <pc:docMk/>
            <pc:sldMk cId="1816459769" sldId="296"/>
            <ac:inkMk id="42" creationId="{F42EBF66-C626-9C84-493D-2D606694112B}"/>
          </ac:inkMkLst>
        </pc:inkChg>
        <pc:inkChg chg="add mod">
          <ac:chgData name="MeiYi TAN" userId="f9f029c9-d743-4d60-9f2c-e74bdec1ab07" providerId="ADAL" clId="{3F661D7B-FD69-4DAB-B4D0-73E523D840BB}" dt="2023-03-10T02:26:01.893" v="1549"/>
          <ac:inkMkLst>
            <pc:docMk/>
            <pc:sldMk cId="1816459769" sldId="296"/>
            <ac:inkMk id="43" creationId="{D41D0785-6546-43D6-F0AF-1221F22DA14D}"/>
          </ac:inkMkLst>
        </pc:inkChg>
        <pc:inkChg chg="add del mod">
          <ac:chgData name="MeiYi TAN" userId="f9f029c9-d743-4d60-9f2c-e74bdec1ab07" providerId="ADAL" clId="{3F661D7B-FD69-4DAB-B4D0-73E523D840BB}" dt="2023-03-10T02:26:06.028" v="1553"/>
          <ac:inkMkLst>
            <pc:docMk/>
            <pc:sldMk cId="1816459769" sldId="296"/>
            <ac:inkMk id="45" creationId="{A1C2E920-C094-2594-EB51-AC13E0253008}"/>
          </ac:inkMkLst>
        </pc:inkChg>
        <pc:inkChg chg="add mod">
          <ac:chgData name="MeiYi TAN" userId="f9f029c9-d743-4d60-9f2c-e74bdec1ab07" providerId="ADAL" clId="{3F661D7B-FD69-4DAB-B4D0-73E523D840BB}" dt="2023-03-10T02:26:10.674" v="1555"/>
          <ac:inkMkLst>
            <pc:docMk/>
            <pc:sldMk cId="1816459769" sldId="296"/>
            <ac:inkMk id="47" creationId="{5F9DECE7-AE13-9905-24C3-C7E609749DD4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49" creationId="{FB491422-064D-4177-C419-2E846D642895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0" creationId="{FE164F50-1764-1CD6-1423-1866F9BE8601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1" creationId="{3DF12DFA-826B-018C-1919-2B628184C6C0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2" creationId="{DEF73372-CF69-7538-A6DB-B6D0B5BD3B01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3" creationId="{A502A7F2-E194-04F2-3CC8-D5B809DAD2F0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5" creationId="{C2A97FFA-A5A0-C912-3C22-993CA9004D29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56" creationId="{0A621853-36C1-768F-DF06-A8BDF535DC76}"/>
          </ac:inkMkLst>
        </pc:inkChg>
        <pc:inkChg chg="add del mod">
          <ac:chgData name="MeiYi TAN" userId="f9f029c9-d743-4d60-9f2c-e74bdec1ab07" providerId="ADAL" clId="{3F661D7B-FD69-4DAB-B4D0-73E523D840BB}" dt="2023-03-10T02:26:51.774" v="1571"/>
          <ac:inkMkLst>
            <pc:docMk/>
            <pc:sldMk cId="1816459769" sldId="296"/>
            <ac:inkMk id="58" creationId="{40BDE726-682C-D752-EF46-072E2D7E42BB}"/>
          </ac:inkMkLst>
        </pc:inkChg>
        <pc:inkChg chg="add mod">
          <ac:chgData name="MeiYi TAN" userId="f9f029c9-d743-4d60-9f2c-e74bdec1ab07" providerId="ADAL" clId="{3F661D7B-FD69-4DAB-B4D0-73E523D840BB}" dt="2023-03-10T02:26:58.961" v="1573"/>
          <ac:inkMkLst>
            <pc:docMk/>
            <pc:sldMk cId="1816459769" sldId="296"/>
            <ac:inkMk id="60" creationId="{3AEA1429-C491-EAB7-D1B0-79F61976290D}"/>
          </ac:inkMkLst>
        </pc:inkChg>
        <pc:inkChg chg="add del mod">
          <ac:chgData name="MeiYi TAN" userId="f9f029c9-d743-4d60-9f2c-e74bdec1ab07" providerId="ADAL" clId="{3F661D7B-FD69-4DAB-B4D0-73E523D840BB}" dt="2023-03-10T02:27:07.001" v="1582"/>
          <ac:inkMkLst>
            <pc:docMk/>
            <pc:sldMk cId="1816459769" sldId="296"/>
            <ac:inkMk id="62" creationId="{87BBE326-FF5D-6478-7343-338C3D9A53D3}"/>
          </ac:inkMkLst>
        </pc:inkChg>
        <pc:inkChg chg="add del mod">
          <ac:chgData name="MeiYi TAN" userId="f9f029c9-d743-4d60-9f2c-e74bdec1ab07" providerId="ADAL" clId="{3F661D7B-FD69-4DAB-B4D0-73E523D840BB}" dt="2023-03-10T02:27:07.001" v="1583"/>
          <ac:inkMkLst>
            <pc:docMk/>
            <pc:sldMk cId="1816459769" sldId="296"/>
            <ac:inkMk id="63" creationId="{10F57866-197B-FC49-A644-A576BBBC72D2}"/>
          </ac:inkMkLst>
        </pc:inkChg>
        <pc:inkChg chg="add del mod">
          <ac:chgData name="MeiYi TAN" userId="f9f029c9-d743-4d60-9f2c-e74bdec1ab07" providerId="ADAL" clId="{3F661D7B-FD69-4DAB-B4D0-73E523D840BB}" dt="2023-03-10T02:27:07.002" v="1584"/>
          <ac:inkMkLst>
            <pc:docMk/>
            <pc:sldMk cId="1816459769" sldId="296"/>
            <ac:inkMk id="64" creationId="{7C4C943A-B800-4528-710A-14BD75BD16F7}"/>
          </ac:inkMkLst>
        </pc:inkChg>
        <pc:inkChg chg="add del mod">
          <ac:chgData name="MeiYi TAN" userId="f9f029c9-d743-4d60-9f2c-e74bdec1ab07" providerId="ADAL" clId="{3F661D7B-FD69-4DAB-B4D0-73E523D840BB}" dt="2023-03-10T02:27:07" v="1581"/>
          <ac:inkMkLst>
            <pc:docMk/>
            <pc:sldMk cId="1816459769" sldId="296"/>
            <ac:inkMk id="65" creationId="{36394431-F5E1-4B6B-2E3A-35F81415CDA6}"/>
          </ac:inkMkLst>
        </pc:inkChg>
        <pc:inkChg chg="add del mod">
          <ac:chgData name="MeiYi TAN" userId="f9f029c9-d743-4d60-9f2c-e74bdec1ab07" providerId="ADAL" clId="{3F661D7B-FD69-4DAB-B4D0-73E523D840BB}" dt="2023-03-10T02:27:07" v="1580"/>
          <ac:inkMkLst>
            <pc:docMk/>
            <pc:sldMk cId="1816459769" sldId="296"/>
            <ac:inkMk id="66" creationId="{091FED3A-F5BE-DE8F-EAC5-71D784CCFB51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68" creationId="{6A8292B6-8967-D70E-3BF8-FDA85E66DA4E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69" creationId="{F38F8BB1-7210-F1C5-1176-CB5111929A49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0" creationId="{E45C3C3E-96A1-B811-F116-1D54257D8FF6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1" creationId="{0FBC6AC1-07C2-AE97-F345-303A8A93F5FC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2" creationId="{D7611288-F596-7558-FDA7-F7D6143712CE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3" creationId="{82BDC8F0-51BA-965F-E516-C9D253FBA0AB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4" creationId="{CF6FC175-0ACB-B25D-7654-61956CB99F8C}"/>
          </ac:inkMkLst>
        </pc:inkChg>
        <pc:inkChg chg="add mod">
          <ac:chgData name="MeiYi TAN" userId="f9f029c9-d743-4d60-9f2c-e74bdec1ab07" providerId="ADAL" clId="{3F661D7B-FD69-4DAB-B4D0-73E523D840BB}" dt="2023-03-10T02:27:11.621" v="1593"/>
          <ac:inkMkLst>
            <pc:docMk/>
            <pc:sldMk cId="1816459769" sldId="296"/>
            <ac:inkMk id="75" creationId="{F7DCE729-16B0-80F0-DF0C-3BE6C9F91C70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77" creationId="{E030E9D9-4A7E-9249-632B-02DF17D42492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78" creationId="{BC76280D-C4AA-03A6-B46C-C03AE94DD088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79" creationId="{09F342DD-4EBD-044B-569B-CA192165F9D6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80" creationId="{430282D0-2FB3-56DC-6719-0EDAC1243160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81" creationId="{EFDA5F8D-85A0-31E8-E7B7-C82E64AA231B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82" creationId="{C3093EAE-8ADA-8B3B-491F-A1E27B8B4C99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83" creationId="{6ACD0BEF-9FA0-C1D2-3C92-445F80266CF9}"/>
          </ac:inkMkLst>
        </pc:inkChg>
        <pc:inkChg chg="add mod">
          <ac:chgData name="MeiYi TAN" userId="f9f029c9-d743-4d60-9f2c-e74bdec1ab07" providerId="ADAL" clId="{3F661D7B-FD69-4DAB-B4D0-73E523D840BB}" dt="2023-03-10T02:27:18.705" v="1602"/>
          <ac:inkMkLst>
            <pc:docMk/>
            <pc:sldMk cId="1816459769" sldId="296"/>
            <ac:inkMk id="84" creationId="{F046FEB9-384A-955F-75FE-A28634640093}"/>
          </ac:inkMkLst>
        </pc:inkChg>
        <pc:inkChg chg="add">
          <ac:chgData name="MeiYi TAN" userId="f9f029c9-d743-4d60-9f2c-e74bdec1ab07" providerId="ADAL" clId="{3F661D7B-FD69-4DAB-B4D0-73E523D840BB}" dt="2023-03-10T02:27:35.801" v="1606" actId="9405"/>
          <ac:inkMkLst>
            <pc:docMk/>
            <pc:sldMk cId="1816459769" sldId="296"/>
            <ac:inkMk id="87" creationId="{A397469A-5DDD-F92B-7012-F3C40ECBB754}"/>
          </ac:inkMkLst>
        </pc:inkChg>
        <pc:inkChg chg="add">
          <ac:chgData name="MeiYi TAN" userId="f9f029c9-d743-4d60-9f2c-e74bdec1ab07" providerId="ADAL" clId="{3F661D7B-FD69-4DAB-B4D0-73E523D840BB}" dt="2023-03-10T02:27:37.158" v="1607" actId="9405"/>
          <ac:inkMkLst>
            <pc:docMk/>
            <pc:sldMk cId="1816459769" sldId="296"/>
            <ac:inkMk id="88" creationId="{B95A2966-5EF8-B1A1-80DD-C4813A728E29}"/>
          </ac:inkMkLst>
        </pc:inkChg>
        <pc:inkChg chg="add">
          <ac:chgData name="MeiYi TAN" userId="f9f029c9-d743-4d60-9f2c-e74bdec1ab07" providerId="ADAL" clId="{3F661D7B-FD69-4DAB-B4D0-73E523D840BB}" dt="2023-03-10T02:29:05.672" v="1663" actId="9405"/>
          <ac:inkMkLst>
            <pc:docMk/>
            <pc:sldMk cId="1816459769" sldId="296"/>
            <ac:inkMk id="95" creationId="{4C6B9A06-0456-C3AB-8AF1-D2431B89D037}"/>
          </ac:inkMkLst>
        </pc:inkChg>
        <pc:inkChg chg="add del mod">
          <ac:chgData name="MeiYi TAN" userId="f9f029c9-d743-4d60-9f2c-e74bdec1ab07" providerId="ADAL" clId="{3F661D7B-FD69-4DAB-B4D0-73E523D840BB}" dt="2023-03-10T02:29:14.438" v="1681" actId="9405"/>
          <ac:inkMkLst>
            <pc:docMk/>
            <pc:sldMk cId="1816459769" sldId="296"/>
            <ac:inkMk id="96" creationId="{BB865838-8D7B-D95C-0867-F98A72AF7B46}"/>
          </ac:inkMkLst>
        </pc:inkChg>
        <pc:inkChg chg="add del mod">
          <ac:chgData name="MeiYi TAN" userId="f9f029c9-d743-4d60-9f2c-e74bdec1ab07" providerId="ADAL" clId="{3F661D7B-FD69-4DAB-B4D0-73E523D840BB}" dt="2023-03-10T02:29:13.769" v="1680" actId="9405"/>
          <ac:inkMkLst>
            <pc:docMk/>
            <pc:sldMk cId="1816459769" sldId="296"/>
            <ac:inkMk id="97" creationId="{91A4317D-0ECC-9E62-86D3-80BB74242384}"/>
          </ac:inkMkLst>
        </pc:inkChg>
        <pc:inkChg chg="add del mod">
          <ac:chgData name="MeiYi TAN" userId="f9f029c9-d743-4d60-9f2c-e74bdec1ab07" providerId="ADAL" clId="{3F661D7B-FD69-4DAB-B4D0-73E523D840BB}" dt="2023-03-10T02:29:13.319" v="1679"/>
          <ac:inkMkLst>
            <pc:docMk/>
            <pc:sldMk cId="1816459769" sldId="296"/>
            <ac:inkMk id="98" creationId="{E80C6FE6-A2F6-24A5-EDB8-07FE477907A8}"/>
          </ac:inkMkLst>
        </pc:inkChg>
        <pc:inkChg chg="add del mod">
          <ac:chgData name="MeiYi TAN" userId="f9f029c9-d743-4d60-9f2c-e74bdec1ab07" providerId="ADAL" clId="{3F661D7B-FD69-4DAB-B4D0-73E523D840BB}" dt="2023-03-10T02:29:12.759" v="1677"/>
          <ac:inkMkLst>
            <pc:docMk/>
            <pc:sldMk cId="1816459769" sldId="296"/>
            <ac:inkMk id="100" creationId="{CEBF8278-9F1D-0ABB-2BF2-BF16C43CB92C}"/>
          </ac:inkMkLst>
        </pc:inkChg>
        <pc:inkChg chg="add del">
          <ac:chgData name="MeiYi TAN" userId="f9f029c9-d743-4d60-9f2c-e74bdec1ab07" providerId="ADAL" clId="{3F661D7B-FD69-4DAB-B4D0-73E523D840BB}" dt="2023-03-10T02:29:12.206" v="1675" actId="9405"/>
          <ac:inkMkLst>
            <pc:docMk/>
            <pc:sldMk cId="1816459769" sldId="296"/>
            <ac:inkMk id="102" creationId="{0575444C-3498-3BBB-0FA5-63D5624793CF}"/>
          </ac:inkMkLst>
        </pc:inkChg>
        <pc:inkChg chg="add del">
          <ac:chgData name="MeiYi TAN" userId="f9f029c9-d743-4d60-9f2c-e74bdec1ab07" providerId="ADAL" clId="{3F661D7B-FD69-4DAB-B4D0-73E523D840BB}" dt="2023-03-10T02:29:11.605" v="1674" actId="9405"/>
          <ac:inkMkLst>
            <pc:docMk/>
            <pc:sldMk cId="1816459769" sldId="296"/>
            <ac:inkMk id="103" creationId="{BF3D7ACD-947F-2C7F-AF33-F70AAE0BDF49}"/>
          </ac:inkMkLst>
        </pc:inkChg>
        <pc:inkChg chg="add del">
          <ac:chgData name="MeiYi TAN" userId="f9f029c9-d743-4d60-9f2c-e74bdec1ab07" providerId="ADAL" clId="{3F661D7B-FD69-4DAB-B4D0-73E523D840BB}" dt="2023-03-10T02:29:11.237" v="1673" actId="9405"/>
          <ac:inkMkLst>
            <pc:docMk/>
            <pc:sldMk cId="1816459769" sldId="296"/>
            <ac:inkMk id="104" creationId="{380F7D8D-F63C-D00F-9F04-C4C7AAC84AE5}"/>
          </ac:inkMkLst>
        </pc:inkChg>
        <pc:inkChg chg="add mod">
          <ac:chgData name="MeiYi TAN" userId="f9f029c9-d743-4d60-9f2c-e74bdec1ab07" providerId="ADAL" clId="{3F661D7B-FD69-4DAB-B4D0-73E523D840BB}" dt="2023-03-10T02:29:22.675" v="1688"/>
          <ac:inkMkLst>
            <pc:docMk/>
            <pc:sldMk cId="1816459769" sldId="296"/>
            <ac:inkMk id="105" creationId="{26D608CF-298C-1E92-6919-D03923E63331}"/>
          </ac:inkMkLst>
        </pc:inkChg>
        <pc:inkChg chg="add mod">
          <ac:chgData name="MeiYi TAN" userId="f9f029c9-d743-4d60-9f2c-e74bdec1ab07" providerId="ADAL" clId="{3F661D7B-FD69-4DAB-B4D0-73E523D840BB}" dt="2023-03-10T02:29:22.675" v="1688"/>
          <ac:inkMkLst>
            <pc:docMk/>
            <pc:sldMk cId="1816459769" sldId="296"/>
            <ac:inkMk id="106" creationId="{A9E1A8EC-D9E6-D716-7E92-B58410BC7643}"/>
          </ac:inkMkLst>
        </pc:inkChg>
        <pc:inkChg chg="add mod">
          <ac:chgData name="MeiYi TAN" userId="f9f029c9-d743-4d60-9f2c-e74bdec1ab07" providerId="ADAL" clId="{3F661D7B-FD69-4DAB-B4D0-73E523D840BB}" dt="2023-03-10T02:29:22.675" v="1688"/>
          <ac:inkMkLst>
            <pc:docMk/>
            <pc:sldMk cId="1816459769" sldId="296"/>
            <ac:inkMk id="107" creationId="{7FB2C37C-677F-AD0D-7A4C-22523C7FA246}"/>
          </ac:inkMkLst>
        </pc:inkChg>
        <pc:inkChg chg="add">
          <ac:chgData name="MeiYi TAN" userId="f9f029c9-d743-4d60-9f2c-e74bdec1ab07" providerId="ADAL" clId="{3F661D7B-FD69-4DAB-B4D0-73E523D840BB}" dt="2023-03-10T02:29:20.857" v="1685" actId="9405"/>
          <ac:inkMkLst>
            <pc:docMk/>
            <pc:sldMk cId="1816459769" sldId="296"/>
            <ac:inkMk id="108" creationId="{A21ABD8D-643D-6974-34DB-7A5B33C994B2}"/>
          </ac:inkMkLst>
        </pc:inkChg>
        <pc:inkChg chg="add mod">
          <ac:chgData name="MeiYi TAN" userId="f9f029c9-d743-4d60-9f2c-e74bdec1ab07" providerId="ADAL" clId="{3F661D7B-FD69-4DAB-B4D0-73E523D840BB}" dt="2023-03-10T02:29:22.675" v="1688"/>
          <ac:inkMkLst>
            <pc:docMk/>
            <pc:sldMk cId="1816459769" sldId="296"/>
            <ac:inkMk id="109" creationId="{0A0634F9-6518-B277-AA44-2C9CD28786E6}"/>
          </ac:inkMkLst>
        </pc:inkChg>
        <pc:inkChg chg="add mod">
          <ac:chgData name="MeiYi TAN" userId="f9f029c9-d743-4d60-9f2c-e74bdec1ab07" providerId="ADAL" clId="{3F661D7B-FD69-4DAB-B4D0-73E523D840BB}" dt="2023-03-10T02:29:22.675" v="1688"/>
          <ac:inkMkLst>
            <pc:docMk/>
            <pc:sldMk cId="1816459769" sldId="296"/>
            <ac:inkMk id="110" creationId="{82555CA0-B1A7-43AC-4092-2A00A01EE93F}"/>
          </ac:inkMkLst>
        </pc:inkChg>
        <pc:inkChg chg="add mod">
          <ac:chgData name="MeiYi TAN" userId="f9f029c9-d743-4d60-9f2c-e74bdec1ab07" providerId="ADAL" clId="{3F661D7B-FD69-4DAB-B4D0-73E523D840BB}" dt="2023-03-10T02:30:00.265" v="1699"/>
          <ac:inkMkLst>
            <pc:docMk/>
            <pc:sldMk cId="1816459769" sldId="296"/>
            <ac:inkMk id="114" creationId="{0C596B76-4BBE-DCF5-6845-5652A3CF9D2B}"/>
          </ac:inkMkLst>
        </pc:inkChg>
        <pc:inkChg chg="add mod">
          <ac:chgData name="MeiYi TAN" userId="f9f029c9-d743-4d60-9f2c-e74bdec1ab07" providerId="ADAL" clId="{3F661D7B-FD69-4DAB-B4D0-73E523D840BB}" dt="2023-03-10T02:30:00.265" v="1699"/>
          <ac:inkMkLst>
            <pc:docMk/>
            <pc:sldMk cId="1816459769" sldId="296"/>
            <ac:inkMk id="115" creationId="{440269F6-1078-8AE9-EAAD-704C7E7FBA32}"/>
          </ac:inkMkLst>
        </pc:inkChg>
        <pc:inkChg chg="add mod">
          <ac:chgData name="MeiYi TAN" userId="f9f029c9-d743-4d60-9f2c-e74bdec1ab07" providerId="ADAL" clId="{3F661D7B-FD69-4DAB-B4D0-73E523D840BB}" dt="2023-03-10T02:30:00.265" v="1699"/>
          <ac:inkMkLst>
            <pc:docMk/>
            <pc:sldMk cId="1816459769" sldId="296"/>
            <ac:inkMk id="116" creationId="{B73FFE0D-973F-295D-EEE7-776F0A011F2B}"/>
          </ac:inkMkLst>
        </pc:inkChg>
        <pc:inkChg chg="add mod">
          <ac:chgData name="MeiYi TAN" userId="f9f029c9-d743-4d60-9f2c-e74bdec1ab07" providerId="ADAL" clId="{3F661D7B-FD69-4DAB-B4D0-73E523D840BB}" dt="2023-03-10T02:30:00.265" v="1699"/>
          <ac:inkMkLst>
            <pc:docMk/>
            <pc:sldMk cId="1816459769" sldId="296"/>
            <ac:inkMk id="118" creationId="{A55E0905-7FEA-3DD5-D8AF-828DAF945172}"/>
          </ac:inkMkLst>
        </pc:inkChg>
      </pc:sldChg>
      <pc:sldChg chg="addSp delSp add del mod">
        <pc:chgData name="MeiYi TAN" userId="f9f029c9-d743-4d60-9f2c-e74bdec1ab07" providerId="ADAL" clId="{3F661D7B-FD69-4DAB-B4D0-73E523D840BB}" dt="2023-03-10T02:36:25.775" v="1917" actId="2696"/>
        <pc:sldMkLst>
          <pc:docMk/>
          <pc:sldMk cId="1309471314" sldId="297"/>
        </pc:sldMkLst>
        <pc:picChg chg="add">
          <ac:chgData name="MeiYi TAN" userId="f9f029c9-d743-4d60-9f2c-e74bdec1ab07" providerId="ADAL" clId="{3F661D7B-FD69-4DAB-B4D0-73E523D840BB}" dt="2023-03-09T14:03:47.718" v="66" actId="22"/>
          <ac:picMkLst>
            <pc:docMk/>
            <pc:sldMk cId="1309471314" sldId="297"/>
            <ac:picMk id="4" creationId="{B5307053-CAA5-81AC-72AF-80DCE0A1F7A8}"/>
          </ac:picMkLst>
        </pc:picChg>
        <pc:picChg chg="del">
          <ac:chgData name="MeiYi TAN" userId="f9f029c9-d743-4d60-9f2c-e74bdec1ab07" providerId="ADAL" clId="{3F661D7B-FD69-4DAB-B4D0-73E523D840BB}" dt="2023-03-09T14:03:47.453" v="65" actId="478"/>
          <ac:picMkLst>
            <pc:docMk/>
            <pc:sldMk cId="1309471314" sldId="297"/>
            <ac:picMk id="5" creationId="{3250F618-41CE-9CF8-AB6F-CE928C2B2035}"/>
          </ac:picMkLst>
        </pc:picChg>
      </pc:sldChg>
      <pc:sldChg chg="addSp delSp modSp add mod delAnim modAnim">
        <pc:chgData name="MeiYi TAN" userId="f9f029c9-d743-4d60-9f2c-e74bdec1ab07" providerId="ADAL" clId="{3F661D7B-FD69-4DAB-B4D0-73E523D840BB}" dt="2023-03-10T02:35:31.121" v="1912" actId="478"/>
        <pc:sldMkLst>
          <pc:docMk/>
          <pc:sldMk cId="1412230769" sldId="298"/>
        </pc:sldMkLst>
        <pc:spChg chg="add mod">
          <ac:chgData name="MeiYi TAN" userId="f9f029c9-d743-4d60-9f2c-e74bdec1ab07" providerId="ADAL" clId="{3F661D7B-FD69-4DAB-B4D0-73E523D840BB}" dt="2023-03-10T02:35:29.324" v="1911" actId="20577"/>
          <ac:spMkLst>
            <pc:docMk/>
            <pc:sldMk cId="1412230769" sldId="298"/>
            <ac:spMk id="4" creationId="{DD3B1BE8-3A4A-07AF-802F-278A2EA57A18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89" creationId="{555DA152-727C-301B-BD71-E0AB36CC1048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90" creationId="{DF324206-EEB3-05F9-F636-79EA09EEA995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91" creationId="{FA45EAEA-9527-9281-9427-233F44EAA5B9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92" creationId="{A21C5523-9630-5472-9B5A-2B9002DFC354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93" creationId="{961FF428-145F-8C5B-ED13-FA3D145FCD72}"/>
          </ac:spMkLst>
        </pc:spChg>
        <pc:spChg chg="del">
          <ac:chgData name="MeiYi TAN" userId="f9f029c9-d743-4d60-9f2c-e74bdec1ab07" providerId="ADAL" clId="{3F661D7B-FD69-4DAB-B4D0-73E523D840BB}" dt="2023-03-10T02:34:14.083" v="1831" actId="478"/>
          <ac:spMkLst>
            <pc:docMk/>
            <pc:sldMk cId="1412230769" sldId="298"/>
            <ac:spMk id="94" creationId="{6A4E44F4-4A0C-09CB-996D-2316D797439B}"/>
          </ac:spMkLst>
        </pc:spChg>
        <pc:spChg chg="mod">
          <ac:chgData name="MeiYi TAN" userId="f9f029c9-d743-4d60-9f2c-e74bdec1ab07" providerId="ADAL" clId="{3F661D7B-FD69-4DAB-B4D0-73E523D840BB}" dt="2023-03-10T02:34:54.330" v="1856" actId="6549"/>
          <ac:spMkLst>
            <pc:docMk/>
            <pc:sldMk cId="1412230769" sldId="298"/>
            <ac:spMk id="120" creationId="{C2828A63-93B4-3ECF-C809-72E7DCC44EA5}"/>
          </ac:spMkLst>
        </pc:spChg>
        <pc:spChg chg="del">
          <ac:chgData name="MeiYi TAN" userId="f9f029c9-d743-4d60-9f2c-e74bdec1ab07" providerId="ADAL" clId="{3F661D7B-FD69-4DAB-B4D0-73E523D840BB}" dt="2023-03-10T02:34:59.224" v="1857" actId="478"/>
          <ac:spMkLst>
            <pc:docMk/>
            <pc:sldMk cId="1412230769" sldId="298"/>
            <ac:spMk id="121" creationId="{08D5AF2C-7AD3-C5B0-AE98-56F2FD8D038A}"/>
          </ac:spMkLst>
        </pc:spChg>
        <pc:spChg chg="mod">
          <ac:chgData name="MeiYi TAN" userId="f9f029c9-d743-4d60-9f2c-e74bdec1ab07" providerId="ADAL" clId="{3F661D7B-FD69-4DAB-B4D0-73E523D840BB}" dt="2023-03-10T02:35:04.191" v="1859" actId="20577"/>
          <ac:spMkLst>
            <pc:docMk/>
            <pc:sldMk cId="1412230769" sldId="298"/>
            <ac:spMk id="122" creationId="{1D4DB38D-BE76-B773-D12A-AE61D55EA6B9}"/>
          </ac:spMkLst>
        </pc:spChg>
        <pc:spChg chg="del">
          <ac:chgData name="MeiYi TAN" userId="f9f029c9-d743-4d60-9f2c-e74bdec1ab07" providerId="ADAL" clId="{3F661D7B-FD69-4DAB-B4D0-73E523D840BB}" dt="2023-03-10T02:34:59.224" v="1857" actId="478"/>
          <ac:spMkLst>
            <pc:docMk/>
            <pc:sldMk cId="1412230769" sldId="298"/>
            <ac:spMk id="123" creationId="{5FD521CE-E5BA-D0B9-BF4E-CB8DC81B38DB}"/>
          </ac:spMkLst>
        </pc:spChg>
        <pc:picChg chg="del">
          <ac:chgData name="MeiYi TAN" userId="f9f029c9-d743-4d60-9f2c-e74bdec1ab07" providerId="ADAL" clId="{3F661D7B-FD69-4DAB-B4D0-73E523D840BB}" dt="2023-03-10T02:35:31.121" v="1912" actId="478"/>
          <ac:picMkLst>
            <pc:docMk/>
            <pc:sldMk cId="1412230769" sldId="298"/>
            <ac:picMk id="5" creationId="{3250F618-41CE-9CF8-AB6F-CE928C2B2035}"/>
          </ac:picMkLst>
        </pc:picChg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3638446103" sldId="303"/>
        </pc:sldMkLst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2557982727" sldId="304"/>
        </pc:sldMkLst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303723525" sldId="305"/>
        </pc:sldMkLst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364039144" sldId="306"/>
        </pc:sldMkLst>
      </pc:sldChg>
      <pc:sldChg chg="del">
        <pc:chgData name="MeiYi TAN" userId="f9f029c9-d743-4d60-9f2c-e74bdec1ab07" providerId="ADAL" clId="{3F661D7B-FD69-4DAB-B4D0-73E523D840BB}" dt="2023-03-09T14:01:34.084" v="48" actId="47"/>
        <pc:sldMkLst>
          <pc:docMk/>
          <pc:sldMk cId="1339311323" sldId="307"/>
        </pc:sldMkLst>
      </pc:sldChg>
    </pc:docChg>
  </pc:docChgLst>
  <pc:docChgLst>
    <pc:chgData name="TAN Mei Yi [Harrisdale Senior High School]" userId="f9f029c9-d743-4d60-9f2c-e74bdec1ab07" providerId="ADAL" clId="{7E040D6A-81E8-420A-8891-859F128D8AB2}"/>
    <pc:docChg chg="undo custSel modSld">
      <pc:chgData name="TAN Mei Yi [Harrisdale Senior High School]" userId="f9f029c9-d743-4d60-9f2c-e74bdec1ab07" providerId="ADAL" clId="{7E040D6A-81E8-420A-8891-859F128D8AB2}" dt="2022-09-08T03:46:50.927" v="480"/>
      <pc:docMkLst>
        <pc:docMk/>
      </pc:docMkLst>
      <pc:sldChg chg="delSp modSp mod">
        <pc:chgData name="TAN Mei Yi [Harrisdale Senior High School]" userId="f9f029c9-d743-4d60-9f2c-e74bdec1ab07" providerId="ADAL" clId="{7E040D6A-81E8-420A-8891-859F128D8AB2}" dt="2022-09-08T02:41:13.876" v="1" actId="14100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7E040D6A-81E8-420A-8891-859F128D8AB2}" dt="2022-09-08T02:41:13.876" v="1" actId="14100"/>
          <ac:spMkLst>
            <pc:docMk/>
            <pc:sldMk cId="2226349418" sldId="292"/>
            <ac:spMk id="22" creationId="{046BE2BE-401B-43B6-9F59-E6AE635E14BD}"/>
          </ac:spMkLst>
        </pc:spChg>
        <pc:grpChg chg="del">
          <ac:chgData name="TAN Mei Yi [Harrisdale Senior High School]" userId="f9f029c9-d743-4d60-9f2c-e74bdec1ab07" providerId="ADAL" clId="{7E040D6A-81E8-420A-8891-859F128D8AB2}" dt="2022-09-08T02:41:10.986" v="0" actId="478"/>
          <ac:grpSpMkLst>
            <pc:docMk/>
            <pc:sldMk cId="2226349418" sldId="292"/>
            <ac:grpSpMk id="23" creationId="{A4BEE6A2-556E-47EB-BE0D-1D5CA4374488}"/>
          </ac:grpSpMkLst>
        </pc:grpChg>
        <pc:grpChg chg="del">
          <ac:chgData name="TAN Mei Yi [Harrisdale Senior High School]" userId="f9f029c9-d743-4d60-9f2c-e74bdec1ab07" providerId="ADAL" clId="{7E040D6A-81E8-420A-8891-859F128D8AB2}" dt="2022-09-08T02:41:10.986" v="0" actId="478"/>
          <ac:grpSpMkLst>
            <pc:docMk/>
            <pc:sldMk cId="2226349418" sldId="292"/>
            <ac:grpSpMk id="26" creationId="{ED8F7365-FCBE-4876-B626-49EB1AB0C0AF}"/>
          </ac:grpSpMkLst>
        </pc:grpChg>
      </pc:sldChg>
      <pc:sldChg chg="addSp modSp mod">
        <pc:chgData name="TAN Mei Yi [Harrisdale Senior High School]" userId="f9f029c9-d743-4d60-9f2c-e74bdec1ab07" providerId="ADAL" clId="{7E040D6A-81E8-420A-8891-859F128D8AB2}" dt="2022-09-08T03:42:33.084" v="405" actId="9405"/>
        <pc:sldMkLst>
          <pc:docMk/>
          <pc:sldMk cId="4235649175" sldId="443"/>
        </pc:sldMkLst>
        <pc:picChg chg="mod">
          <ac:chgData name="TAN Mei Yi [Harrisdale Senior High School]" userId="f9f029c9-d743-4d60-9f2c-e74bdec1ab07" providerId="ADAL" clId="{7E040D6A-81E8-420A-8891-859F128D8AB2}" dt="2022-09-08T03:42:22.343" v="404" actId="1076"/>
          <ac:picMkLst>
            <pc:docMk/>
            <pc:sldMk cId="4235649175" sldId="443"/>
            <ac:picMk id="6" creationId="{00000000-0000-0000-0000-000000000000}"/>
          </ac:picMkLst>
        </pc:picChg>
        <pc:inkChg chg="add">
          <ac:chgData name="TAN Mei Yi [Harrisdale Senior High School]" userId="f9f029c9-d743-4d60-9f2c-e74bdec1ab07" providerId="ADAL" clId="{7E040D6A-81E8-420A-8891-859F128D8AB2}" dt="2022-09-08T03:42:33.084" v="405" actId="9405"/>
          <ac:inkMkLst>
            <pc:docMk/>
            <pc:sldMk cId="4235649175" sldId="443"/>
            <ac:inkMk id="3" creationId="{349C628F-7BB2-6881-0C83-4F4635301123}"/>
          </ac:inkMkLst>
        </pc:inkChg>
      </pc:sldChg>
      <pc:sldChg chg="addSp modSp mod">
        <pc:chgData name="TAN Mei Yi [Harrisdale Senior High School]" userId="f9f029c9-d743-4d60-9f2c-e74bdec1ab07" providerId="ADAL" clId="{7E040D6A-81E8-420A-8891-859F128D8AB2}" dt="2022-09-08T02:41:52.698" v="3" actId="1076"/>
        <pc:sldMkLst>
          <pc:docMk/>
          <pc:sldMk cId="3848479177" sldId="454"/>
        </pc:sldMkLst>
        <pc:spChg chg="mod">
          <ac:chgData name="TAN Mei Yi [Harrisdale Senior High School]" userId="f9f029c9-d743-4d60-9f2c-e74bdec1ab07" providerId="ADAL" clId="{7E040D6A-81E8-420A-8891-859F128D8AB2}" dt="2022-09-08T02:41:52.698" v="3" actId="1076"/>
          <ac:spMkLst>
            <pc:docMk/>
            <pc:sldMk cId="3848479177" sldId="454"/>
            <ac:spMk id="2" creationId="{3DC0EFDD-6686-B448-9CFD-1955A033E36F}"/>
          </ac:spMkLst>
        </pc:spChg>
        <pc:spChg chg="mod">
          <ac:chgData name="TAN Mei Yi [Harrisdale Senior High School]" userId="f9f029c9-d743-4d60-9f2c-e74bdec1ab07" providerId="ADAL" clId="{7E040D6A-81E8-420A-8891-859F128D8AB2}" dt="2022-09-08T02:41:52.698" v="3" actId="1076"/>
          <ac:spMkLst>
            <pc:docMk/>
            <pc:sldMk cId="3848479177" sldId="454"/>
            <ac:spMk id="3" creationId="{C0F9201C-9078-9947-B0F3-E2668478835C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1:45.902" v="2"/>
          <ac:spMkLst>
            <pc:docMk/>
            <pc:sldMk cId="3848479177" sldId="454"/>
            <ac:spMk id="4" creationId="{D8BBB8E8-29F0-B484-263F-F2C5F0846F00}"/>
          </ac:spMkLst>
        </pc:sp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2:44:29.607" v="130"/>
        <pc:sldMkLst>
          <pc:docMk/>
          <pc:sldMk cId="2468799418" sldId="455"/>
        </pc:sldMkLst>
        <pc:spChg chg="mod">
          <ac:chgData name="TAN Mei Yi [Harrisdale Senior High School]" userId="f9f029c9-d743-4d60-9f2c-e74bdec1ab07" providerId="ADAL" clId="{7E040D6A-81E8-420A-8891-859F128D8AB2}" dt="2022-09-08T02:44:01.004" v="112" actId="20577"/>
          <ac:spMkLst>
            <pc:docMk/>
            <pc:sldMk cId="2468799418" sldId="455"/>
            <ac:spMk id="3" creationId="{715A2D0A-C895-1C41-B7C5-C17E7534A1CD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2:26.914" v="5"/>
          <ac:spMkLst>
            <pc:docMk/>
            <pc:sldMk cId="2468799418" sldId="455"/>
            <ac:spMk id="4" creationId="{8E64A63A-6C73-FB52-8323-3239A594F9DA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2:43:32.131" v="98" actId="1076"/>
          <ac:spMkLst>
            <pc:docMk/>
            <pc:sldMk cId="2468799418" sldId="455"/>
            <ac:spMk id="7" creationId="{A144B5A6-4D02-87E6-FD43-1763A365CEDC}"/>
          </ac:spMkLst>
        </pc:spChg>
        <pc:grpChg chg="mod">
          <ac:chgData name="TAN Mei Yi [Harrisdale Senior High School]" userId="f9f029c9-d743-4d60-9f2c-e74bdec1ab07" providerId="ADAL" clId="{7E040D6A-81E8-420A-8891-859F128D8AB2}" dt="2022-09-08T02:44:25.476" v="129"/>
          <ac:grpSpMkLst>
            <pc:docMk/>
            <pc:sldMk cId="2468799418" sldId="455"/>
            <ac:grpSpMk id="28" creationId="{CDC9DD30-8FF9-1CED-1436-1D6F0F57B75E}"/>
          </ac:grpSpMkLst>
        </pc:grpChg>
        <pc:grpChg chg="mod">
          <ac:chgData name="TAN Mei Yi [Harrisdale Senior High School]" userId="f9f029c9-d743-4d60-9f2c-e74bdec1ab07" providerId="ADAL" clId="{7E040D6A-81E8-420A-8891-859F128D8AB2}" dt="2022-09-08T02:44:25.476" v="129"/>
          <ac:grpSpMkLst>
            <pc:docMk/>
            <pc:sldMk cId="2468799418" sldId="455"/>
            <ac:grpSpMk id="29" creationId="{D88196F1-A7F8-BAA7-6654-58323B064429}"/>
          </ac:grpSpMkLst>
        </pc:grpChg>
        <pc:picChg chg="mod">
          <ac:chgData name="TAN Mei Yi [Harrisdale Senior High School]" userId="f9f029c9-d743-4d60-9f2c-e74bdec1ab07" providerId="ADAL" clId="{7E040D6A-81E8-420A-8891-859F128D8AB2}" dt="2022-09-08T02:43:03.567" v="25" actId="1076"/>
          <ac:picMkLst>
            <pc:docMk/>
            <pc:sldMk cId="2468799418" sldId="455"/>
            <ac:picMk id="5" creationId="{862A39D5-A30F-3840-AE6A-ED7261E168AA}"/>
          </ac:picMkLst>
        </pc:picChg>
        <pc:inkChg chg="del mod">
          <ac:chgData name="TAN Mei Yi [Harrisdale Senior High School]" userId="f9f029c9-d743-4d60-9f2c-e74bdec1ab07" providerId="ADAL" clId="{7E040D6A-81E8-420A-8891-859F128D8AB2}" dt="2022-09-08T02:42:32.794" v="7" actId="478"/>
          <ac:inkMkLst>
            <pc:docMk/>
            <pc:sldMk cId="2468799418" sldId="455"/>
            <ac:inkMk id="2" creationId="{4AB5E943-F085-EB4B-B335-D02DB2E358C7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1.770" v="100" actId="9405"/>
          <ac:inkMkLst>
            <pc:docMk/>
            <pc:sldMk cId="2468799418" sldId="455"/>
            <ac:inkMk id="8" creationId="{9AB16D93-2C58-04FA-117B-838EEA6043A6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2.391" v="101" actId="9405"/>
          <ac:inkMkLst>
            <pc:docMk/>
            <pc:sldMk cId="2468799418" sldId="455"/>
            <ac:inkMk id="9" creationId="{DEFEAADF-23F6-69FB-E822-F2BF0DBBA316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3.012" v="102" actId="9405"/>
          <ac:inkMkLst>
            <pc:docMk/>
            <pc:sldMk cId="2468799418" sldId="455"/>
            <ac:inkMk id="10" creationId="{9FCFC3A1-2E2F-B770-450F-995D9E19EF3C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4.299" v="103" actId="9405"/>
          <ac:inkMkLst>
            <pc:docMk/>
            <pc:sldMk cId="2468799418" sldId="455"/>
            <ac:inkMk id="11" creationId="{0DA4DB4C-5DAF-707D-327C-4DC2C89F4103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3:54.855" v="104" actId="9405"/>
          <ac:inkMkLst>
            <pc:docMk/>
            <pc:sldMk cId="2468799418" sldId="455"/>
            <ac:inkMk id="12" creationId="{CC37E11A-96FC-2C4A-44D0-CA9876329D9C}"/>
          </ac:inkMkLst>
        </pc:inkChg>
        <pc:inkChg chg="add del">
          <ac:chgData name="TAN Mei Yi [Harrisdale Senior High School]" userId="f9f029c9-d743-4d60-9f2c-e74bdec1ab07" providerId="ADAL" clId="{7E040D6A-81E8-420A-8891-859F128D8AB2}" dt="2022-09-08T02:43:57.929" v="106" actId="9405"/>
          <ac:inkMkLst>
            <pc:docMk/>
            <pc:sldMk cId="2468799418" sldId="455"/>
            <ac:inkMk id="13" creationId="{48C5161D-4711-9044-EECC-1BDBB3ACEC90}"/>
          </ac:inkMkLst>
        </pc:inkChg>
        <pc:inkChg chg="add">
          <ac:chgData name="TAN Mei Yi [Harrisdale Senior High School]" userId="f9f029c9-d743-4d60-9f2c-e74bdec1ab07" providerId="ADAL" clId="{7E040D6A-81E8-420A-8891-859F128D8AB2}" dt="2022-09-08T02:44:03.025" v="113" actId="9405"/>
          <ac:inkMkLst>
            <pc:docMk/>
            <pc:sldMk cId="2468799418" sldId="455"/>
            <ac:inkMk id="14" creationId="{70CA9315-1DF8-8123-816F-9B0865AE08BD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5" creationId="{D112F6FA-BBBB-68CC-D25D-460AAED8A483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6" creationId="{565122CA-854D-D14A-3634-EAFCF36E0C5F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7" creationId="{1BA8DC61-9DBA-0B68-212F-AA1F22410B49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8" creationId="{5C1D59BC-DEB5-86E8-3DBB-6DC66A71FB29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19" creationId="{63AED1D2-1513-DBE0-DE29-077E596E11A0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0" creationId="{84C05D98-E316-0D0A-FA01-EED5C11795CF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1" creationId="{7F291745-A49D-8980-25F9-2C8EA56A47C8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2" creationId="{75D417B4-EFFA-75BE-4C44-C7200C689EE7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3" creationId="{414DE58E-BD42-3C8A-80B7-B0BC41E876D0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4" creationId="{702B87E3-DFD6-2D10-B8EA-21635909CEA7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5" creationId="{2BE27F70-B705-B8A9-912D-62B17A20C26D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6" creationId="{55F6FC39-38D1-AF66-E822-980CDFA1DA6A}"/>
          </ac:inkMkLst>
        </pc:inkChg>
        <pc:inkChg chg="add mod">
          <ac:chgData name="TAN Mei Yi [Harrisdale Senior High School]" userId="f9f029c9-d743-4d60-9f2c-e74bdec1ab07" providerId="ADAL" clId="{7E040D6A-81E8-420A-8891-859F128D8AB2}" dt="2022-09-08T02:44:25.476" v="129"/>
          <ac:inkMkLst>
            <pc:docMk/>
            <pc:sldMk cId="2468799418" sldId="455"/>
            <ac:inkMk id="27" creationId="{E5942122-0B65-4FC2-D3CE-B28641E09241}"/>
          </ac:inkMkLst>
        </pc:ink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3:38:34.887" v="296" actId="478"/>
        <pc:sldMkLst>
          <pc:docMk/>
          <pc:sldMk cId="1898548170" sldId="460"/>
        </pc:sldMkLst>
        <pc:spChg chg="add mod">
          <ac:chgData name="TAN Mei Yi [Harrisdale Senior High School]" userId="f9f029c9-d743-4d60-9f2c-e74bdec1ab07" providerId="ADAL" clId="{7E040D6A-81E8-420A-8891-859F128D8AB2}" dt="2022-09-08T02:45:15.055" v="152" actId="20577"/>
          <ac:spMkLst>
            <pc:docMk/>
            <pc:sldMk cId="1898548170" sldId="460"/>
            <ac:spMk id="2" creationId="{53A2A7AF-4D9E-7244-E1EA-8338A4BEC37D}"/>
          </ac:spMkLst>
        </pc:spChg>
        <pc:spChg chg="mod">
          <ac:chgData name="TAN Mei Yi [Harrisdale Senior High School]" userId="f9f029c9-d743-4d60-9f2c-e74bdec1ab07" providerId="ADAL" clId="{7E040D6A-81E8-420A-8891-859F128D8AB2}" dt="2022-09-08T02:47:16.741" v="178" actId="20577"/>
          <ac:spMkLst>
            <pc:docMk/>
            <pc:sldMk cId="1898548170" sldId="460"/>
            <ac:spMk id="3" creationId="{6012AB9B-28B9-B544-9C9C-50C841AADD24}"/>
          </ac:spMkLst>
        </pc:spChg>
        <pc:spChg chg="mod">
          <ac:chgData name="TAN Mei Yi [Harrisdale Senior High School]" userId="f9f029c9-d743-4d60-9f2c-e74bdec1ab07" providerId="ADAL" clId="{7E040D6A-81E8-420A-8891-859F128D8AB2}" dt="2022-09-08T02:45:25.494" v="154" actId="113"/>
          <ac:spMkLst>
            <pc:docMk/>
            <pc:sldMk cId="1898548170" sldId="460"/>
            <ac:spMk id="4" creationId="{EFC8E4EE-E32C-9744-9522-68C84B36D18E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2:47:30.693" v="180" actId="478"/>
          <ac:spMkLst>
            <pc:docMk/>
            <pc:sldMk cId="1898548170" sldId="460"/>
            <ac:spMk id="5" creationId="{8A48A8F5-6D84-7833-4302-BCE9BE43DD2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6:51.926" v="232" actId="1076"/>
          <ac:spMkLst>
            <pc:docMk/>
            <pc:sldMk cId="1898548170" sldId="460"/>
            <ac:spMk id="6" creationId="{2AC24CA2-3991-78C5-6023-08B46BBF8297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05.693" v="244" actId="1076"/>
          <ac:spMkLst>
            <pc:docMk/>
            <pc:sldMk cId="1898548170" sldId="460"/>
            <ac:spMk id="7" creationId="{ABE4AABB-6EB5-6EE3-9117-59DB867B8756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16.946" v="254" actId="20577"/>
          <ac:spMkLst>
            <pc:docMk/>
            <pc:sldMk cId="1898548170" sldId="460"/>
            <ac:spMk id="8" creationId="{E1C1F498-A52B-92B3-F59A-6F15C51B6759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7:41.798" v="267" actId="20577"/>
          <ac:spMkLst>
            <pc:docMk/>
            <pc:sldMk cId="1898548170" sldId="460"/>
            <ac:spMk id="9" creationId="{17A16865-1F22-5458-2856-B3533CD48445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38:05.337" v="279" actId="478"/>
          <ac:spMkLst>
            <pc:docMk/>
            <pc:sldMk cId="1898548170" sldId="460"/>
            <ac:spMk id="10" creationId="{FA25A89F-1FD2-DB23-A50E-E06496E31A2B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8:18.946" v="290" actId="1076"/>
          <ac:spMkLst>
            <pc:docMk/>
            <pc:sldMk cId="1898548170" sldId="460"/>
            <ac:spMk id="11" creationId="{F0332DD2-6676-C309-26CD-346089055FE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8:32.141" v="295" actId="20577"/>
          <ac:spMkLst>
            <pc:docMk/>
            <pc:sldMk cId="1898548170" sldId="460"/>
            <ac:spMk id="12" creationId="{88914D08-440E-9BF9-3D4F-A2A936998F87}"/>
          </ac:spMkLst>
        </pc:spChg>
        <pc:inkChg chg="del">
          <ac:chgData name="TAN Mei Yi [Harrisdale Senior High School]" userId="f9f029c9-d743-4d60-9f2c-e74bdec1ab07" providerId="ADAL" clId="{7E040D6A-81E8-420A-8891-859F128D8AB2}" dt="2022-09-08T02:45:57.783" v="165" actId="478"/>
          <ac:inkMkLst>
            <pc:docMk/>
            <pc:sldMk cId="1898548170" sldId="460"/>
            <ac:inkMk id="17" creationId="{00000000-0000-0000-0000-000000000000}"/>
          </ac:inkMkLst>
        </pc:inkChg>
        <pc:inkChg chg="del mod">
          <ac:chgData name="TAN Mei Yi [Harrisdale Senior High School]" userId="f9f029c9-d743-4d60-9f2c-e74bdec1ab07" providerId="ADAL" clId="{7E040D6A-81E8-420A-8891-859F128D8AB2}" dt="2022-09-08T03:38:34.887" v="296" actId="478"/>
          <ac:inkMkLst>
            <pc:docMk/>
            <pc:sldMk cId="1898548170" sldId="460"/>
            <ac:inkMk id="36" creationId="{00000000-0000-0000-0000-000000000000}"/>
          </ac:inkMkLst>
        </pc:inkChg>
      </pc:sldChg>
      <pc:sldChg chg="addSp delSp modSp mod modAnim">
        <pc:chgData name="TAN Mei Yi [Harrisdale Senior High School]" userId="f9f029c9-d743-4d60-9f2c-e74bdec1ab07" providerId="ADAL" clId="{7E040D6A-81E8-420A-8891-859F128D8AB2}" dt="2022-09-08T03:46:50.927" v="480"/>
        <pc:sldMkLst>
          <pc:docMk/>
          <pc:sldMk cId="1008355428" sldId="464"/>
        </pc:sldMkLst>
        <pc:spChg chg="add mod">
          <ac:chgData name="TAN Mei Yi [Harrisdale Senior High School]" userId="f9f029c9-d743-4d60-9f2c-e74bdec1ab07" providerId="ADAL" clId="{7E040D6A-81E8-420A-8891-859F128D8AB2}" dt="2022-09-08T03:46:46.934" v="479" actId="1582"/>
          <ac:spMkLst>
            <pc:docMk/>
            <pc:sldMk cId="1008355428" sldId="464"/>
            <ac:spMk id="6" creationId="{543AFFF1-243D-24C9-66C8-D203386A8B88}"/>
          </ac:spMkLst>
        </pc:spChg>
        <pc:picChg chg="mod">
          <ac:chgData name="TAN Mei Yi [Harrisdale Senior High School]" userId="f9f029c9-d743-4d60-9f2c-e74bdec1ab07" providerId="ADAL" clId="{7E040D6A-81E8-420A-8891-859F128D8AB2}" dt="2022-09-08T03:46:33.610" v="477" actId="1076"/>
          <ac:picMkLst>
            <pc:docMk/>
            <pc:sldMk cId="1008355428" sldId="464"/>
            <ac:picMk id="3" creationId="{00000000-0000-0000-0000-000000000000}"/>
          </ac:picMkLst>
        </pc:picChg>
        <pc:picChg chg="del">
          <ac:chgData name="TAN Mei Yi [Harrisdale Senior High School]" userId="f9f029c9-d743-4d60-9f2c-e74bdec1ab07" providerId="ADAL" clId="{7E040D6A-81E8-420A-8891-859F128D8AB2}" dt="2022-09-08T03:42:02.828" v="402" actId="478"/>
          <ac:picMkLst>
            <pc:docMk/>
            <pc:sldMk cId="1008355428" sldId="464"/>
            <ac:picMk id="9" creationId="{00000000-0000-0000-0000-000000000000}"/>
          </ac:picMkLst>
        </pc:picChg>
        <pc:inkChg chg="add del">
          <ac:chgData name="TAN Mei Yi [Harrisdale Senior High School]" userId="f9f029c9-d743-4d60-9f2c-e74bdec1ab07" providerId="ADAL" clId="{7E040D6A-81E8-420A-8891-859F128D8AB2}" dt="2022-09-08T03:46:02.538" v="407" actId="9405"/>
          <ac:inkMkLst>
            <pc:docMk/>
            <pc:sldMk cId="1008355428" sldId="464"/>
            <ac:inkMk id="4" creationId="{E2E45981-E012-F5C3-5A50-64CBA6CFEE56}"/>
          </ac:inkMkLst>
        </pc:inkChg>
      </pc:sldChg>
      <pc:sldChg chg="addSp delSp modSp mod delAnim modAnim">
        <pc:chgData name="TAN Mei Yi [Harrisdale Senior High School]" userId="f9f029c9-d743-4d60-9f2c-e74bdec1ab07" providerId="ADAL" clId="{7E040D6A-81E8-420A-8891-859F128D8AB2}" dt="2022-09-08T03:41:31.721" v="401" actId="478"/>
        <pc:sldMkLst>
          <pc:docMk/>
          <pc:sldMk cId="2052746198" sldId="476"/>
        </pc:sldMkLst>
        <pc:spChg chg="mod">
          <ac:chgData name="TAN Mei Yi [Harrisdale Senior High School]" userId="f9f029c9-d743-4d60-9f2c-e74bdec1ab07" providerId="ADAL" clId="{7E040D6A-81E8-420A-8891-859F128D8AB2}" dt="2022-09-08T03:39:20.963" v="307" actId="20577"/>
          <ac:spMkLst>
            <pc:docMk/>
            <pc:sldMk cId="2052746198" sldId="476"/>
            <ac:spMk id="3" creationId="{6012AB9B-28B9-B544-9C9C-50C841AADD24}"/>
          </ac:spMkLst>
        </pc:spChg>
        <pc:spChg chg="del">
          <ac:chgData name="TAN Mei Yi [Harrisdale Senior High School]" userId="f9f029c9-d743-4d60-9f2c-e74bdec1ab07" providerId="ADAL" clId="{7E040D6A-81E8-420A-8891-859F128D8AB2}" dt="2022-09-08T03:39:02.064" v="298" actId="478"/>
          <ac:spMkLst>
            <pc:docMk/>
            <pc:sldMk cId="2052746198" sldId="476"/>
            <ac:spMk id="4" creationId="{EFC8E4EE-E32C-9744-9522-68C84B36D18E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39:05.164" v="300" actId="478"/>
          <ac:spMkLst>
            <pc:docMk/>
            <pc:sldMk cId="2052746198" sldId="476"/>
            <ac:spMk id="5" creationId="{0CA59598-39B4-923F-341C-7C8D370C56B4}"/>
          </ac:spMkLst>
        </pc:spChg>
        <pc:spChg chg="mod">
          <ac:chgData name="TAN Mei Yi [Harrisdale Senior High School]" userId="f9f029c9-d743-4d60-9f2c-e74bdec1ab07" providerId="ADAL" clId="{7E040D6A-81E8-420A-8891-859F128D8AB2}" dt="2022-09-08T03:41:18.487" v="392" actId="1076"/>
          <ac:spMkLst>
            <pc:docMk/>
            <pc:sldMk cId="2052746198" sldId="476"/>
            <ac:spMk id="6" creationId="{CE00FEAF-DDAB-1648-9F50-FF73641FDE81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02.392" v="299"/>
          <ac:spMkLst>
            <pc:docMk/>
            <pc:sldMk cId="2052746198" sldId="476"/>
            <ac:spMk id="7" creationId="{E9C17ECC-266B-85C6-ABDF-7803591E494C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02.392" v="299"/>
          <ac:spMkLst>
            <pc:docMk/>
            <pc:sldMk cId="2052746198" sldId="476"/>
            <ac:spMk id="8" creationId="{BD30C8E1-E13D-C072-2CD5-F4A827063237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39:55.328" v="325" actId="20577"/>
          <ac:spMkLst>
            <pc:docMk/>
            <pc:sldMk cId="2052746198" sldId="476"/>
            <ac:spMk id="9" creationId="{02727E20-BDCC-16E0-FCEB-268B287773B6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0:17.487" v="349" actId="1076"/>
          <ac:spMkLst>
            <pc:docMk/>
            <pc:sldMk cId="2052746198" sldId="476"/>
            <ac:spMk id="10" creationId="{959ED5D9-0641-6968-37A9-32FDD7C50D78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0:23.994" v="356" actId="20577"/>
          <ac:spMkLst>
            <pc:docMk/>
            <pc:sldMk cId="2052746198" sldId="476"/>
            <ac:spMk id="11" creationId="{EE32C3DC-B8E6-3E8B-B1F9-746927FC3F78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1:22.168" v="394" actId="20577"/>
          <ac:spMkLst>
            <pc:docMk/>
            <pc:sldMk cId="2052746198" sldId="476"/>
            <ac:spMk id="12" creationId="{101A3872-6342-1B08-D277-64F4B2C0E7F9}"/>
          </ac:spMkLst>
        </pc:spChg>
        <pc:spChg chg="add mod">
          <ac:chgData name="TAN Mei Yi [Harrisdale Senior High School]" userId="f9f029c9-d743-4d60-9f2c-e74bdec1ab07" providerId="ADAL" clId="{7E040D6A-81E8-420A-8891-859F128D8AB2}" dt="2022-09-08T03:41:29.700" v="400" actId="20577"/>
          <ac:spMkLst>
            <pc:docMk/>
            <pc:sldMk cId="2052746198" sldId="476"/>
            <ac:spMk id="13" creationId="{D665BCAD-60E5-165D-F6B4-EC6B946E6F86}"/>
          </ac:spMkLst>
        </pc:spChg>
        <pc:spChg chg="add del mod">
          <ac:chgData name="TAN Mei Yi [Harrisdale Senior High School]" userId="f9f029c9-d743-4d60-9f2c-e74bdec1ab07" providerId="ADAL" clId="{7E040D6A-81E8-420A-8891-859F128D8AB2}" dt="2022-09-08T03:41:27.121" v="396" actId="478"/>
          <ac:spMkLst>
            <pc:docMk/>
            <pc:sldMk cId="2052746198" sldId="476"/>
            <ac:spMk id="14" creationId="{05F371E4-92FB-34A0-68AF-8ED4A47183CB}"/>
          </ac:spMkLst>
        </pc:spChg>
        <pc:inkChg chg="del mod">
          <ac:chgData name="TAN Mei Yi [Harrisdale Senior High School]" userId="f9f029c9-d743-4d60-9f2c-e74bdec1ab07" providerId="ADAL" clId="{7E040D6A-81E8-420A-8891-859F128D8AB2}" dt="2022-09-08T03:40:32.532" v="359" actId="478"/>
          <ac:inkMkLst>
            <pc:docMk/>
            <pc:sldMk cId="2052746198" sldId="476"/>
            <ac:inkMk id="53" creationId="{00000000-0000-0000-0000-000000000000}"/>
          </ac:inkMkLst>
        </pc:inkChg>
        <pc:inkChg chg="del mod">
          <ac:chgData name="TAN Mei Yi [Harrisdale Senior High School]" userId="f9f029c9-d743-4d60-9f2c-e74bdec1ab07" providerId="ADAL" clId="{7E040D6A-81E8-420A-8891-859F128D8AB2}" dt="2022-09-08T03:41:31.721" v="401" actId="478"/>
          <ac:inkMkLst>
            <pc:docMk/>
            <pc:sldMk cId="2052746198" sldId="476"/>
            <ac:inkMk id="76" creationId="{00000000-0000-0000-0000-000000000000}"/>
          </ac:inkMkLst>
        </pc:inkChg>
        <pc:inkChg chg="del">
          <ac:chgData name="TAN Mei Yi [Harrisdale Senior High School]" userId="f9f029c9-d743-4d60-9f2c-e74bdec1ab07" providerId="ADAL" clId="{7E040D6A-81E8-420A-8891-859F128D8AB2}" dt="2022-09-08T03:40:34.821" v="360" actId="478"/>
          <ac:inkMkLst>
            <pc:docMk/>
            <pc:sldMk cId="2052746198" sldId="476"/>
            <ac:inkMk id="88" creationId="{00000000-0000-0000-0000-000000000000}"/>
          </ac:inkMkLst>
        </pc:inkChg>
      </pc:sldChg>
    </pc:docChg>
  </pc:docChgLst>
  <pc:docChgLst>
    <pc:chgData name="TAN Mei Yi [Harrisdale Senior High School]" userId="f9f029c9-d743-4d60-9f2c-e74bdec1ab07" providerId="ADAL" clId="{9ED54F38-37D1-4DE4-AF85-385B9714403A}"/>
    <pc:docChg chg="undo custSel addSld delSld modSld">
      <pc:chgData name="TAN Mei Yi [Harrisdale Senior High School]" userId="f9f029c9-d743-4d60-9f2c-e74bdec1ab07" providerId="ADAL" clId="{9ED54F38-37D1-4DE4-AF85-385B9714403A}" dt="2023-03-17T00:55:27.119" v="853" actId="1076"/>
      <pc:docMkLst>
        <pc:docMk/>
      </pc:docMkLst>
      <pc:sldChg chg="modSp add mod">
        <pc:chgData name="TAN Mei Yi [Harrisdale Senior High School]" userId="f9f029c9-d743-4d60-9f2c-e74bdec1ab07" providerId="ADAL" clId="{9ED54F38-37D1-4DE4-AF85-385B9714403A}" dt="2023-03-16T06:37:39.998" v="94" actId="208"/>
        <pc:sldMkLst>
          <pc:docMk/>
          <pc:sldMk cId="2606308892" sldId="257"/>
        </pc:sldMkLst>
        <pc:spChg chg="mod">
          <ac:chgData name="TAN Mei Yi [Harrisdale Senior High School]" userId="f9f029c9-d743-4d60-9f2c-e74bdec1ab07" providerId="ADAL" clId="{9ED54F38-37D1-4DE4-AF85-385B9714403A}" dt="2023-03-16T03:59:21.041" v="92" actId="20577"/>
          <ac:spMkLst>
            <pc:docMk/>
            <pc:sldMk cId="2606308892" sldId="257"/>
            <ac:spMk id="4" creationId="{B81B22AD-8223-4EE5-AC14-E1C641F90F65}"/>
          </ac:spMkLst>
        </pc:spChg>
        <pc:spChg chg="mod">
          <ac:chgData name="TAN Mei Yi [Harrisdale Senior High School]" userId="f9f029c9-d743-4d60-9f2c-e74bdec1ab07" providerId="ADAL" clId="{9ED54F38-37D1-4DE4-AF85-385B9714403A}" dt="2023-03-16T06:37:39.998" v="94" actId="208"/>
          <ac:spMkLst>
            <pc:docMk/>
            <pc:sldMk cId="2606308892" sldId="257"/>
            <ac:spMk id="5" creationId="{654E6B9F-3CB4-4F77-B1F7-486D1F298ADE}"/>
          </ac:spMkLst>
        </pc:spChg>
      </pc:sldChg>
      <pc:sldChg chg="modSp add mod modAnim">
        <pc:chgData name="TAN Mei Yi [Harrisdale Senior High School]" userId="f9f029c9-d743-4d60-9f2c-e74bdec1ab07" providerId="ADAL" clId="{9ED54F38-37D1-4DE4-AF85-385B9714403A}" dt="2023-03-16T06:39:34.607" v="120"/>
        <pc:sldMkLst>
          <pc:docMk/>
          <pc:sldMk cId="2295786798" sldId="258"/>
        </pc:sldMkLst>
        <pc:spChg chg="mod">
          <ac:chgData name="TAN Mei Yi [Harrisdale Senior High School]" userId="f9f029c9-d743-4d60-9f2c-e74bdec1ab07" providerId="ADAL" clId="{9ED54F38-37D1-4DE4-AF85-385B9714403A}" dt="2023-03-16T06:37:44.603" v="96" actId="208"/>
          <ac:spMkLst>
            <pc:docMk/>
            <pc:sldMk cId="2295786798" sldId="258"/>
            <ac:spMk id="5" creationId="{654E6B9F-3CB4-4F77-B1F7-486D1F298ADE}"/>
          </ac:spMkLst>
        </pc:spChg>
        <pc:spChg chg="mod">
          <ac:chgData name="TAN Mei Yi [Harrisdale Senior High School]" userId="f9f029c9-d743-4d60-9f2c-e74bdec1ab07" providerId="ADAL" clId="{9ED54F38-37D1-4DE4-AF85-385B9714403A}" dt="2023-03-16T06:39:25.101" v="118" actId="113"/>
          <ac:spMkLst>
            <pc:docMk/>
            <pc:sldMk cId="2295786798" sldId="258"/>
            <ac:spMk id="10" creationId="{4954EAC9-BD72-4514-8597-1B39EB4ECF9A}"/>
          </ac:spMkLst>
        </pc:spChg>
      </pc:sldChg>
      <pc:sldChg chg="addSp modSp add mod modAnim">
        <pc:chgData name="TAN Mei Yi [Harrisdale Senior High School]" userId="f9f029c9-d743-4d60-9f2c-e74bdec1ab07" providerId="ADAL" clId="{9ED54F38-37D1-4DE4-AF85-385B9714403A}" dt="2023-03-16T06:41:21.470" v="163" actId="1076"/>
        <pc:sldMkLst>
          <pc:docMk/>
          <pc:sldMk cId="3549722304" sldId="259"/>
        </pc:sldMkLst>
        <pc:spChg chg="add mod">
          <ac:chgData name="TAN Mei Yi [Harrisdale Senior High School]" userId="f9f029c9-d743-4d60-9f2c-e74bdec1ab07" providerId="ADAL" clId="{9ED54F38-37D1-4DE4-AF85-385B9714403A}" dt="2023-03-16T06:40:41.040" v="156" actId="20577"/>
          <ac:spMkLst>
            <pc:docMk/>
            <pc:sldMk cId="3549722304" sldId="259"/>
            <ac:spMk id="2" creationId="{A43DE498-E692-6238-2A22-FB95E9D36E6D}"/>
          </ac:spMkLst>
        </pc:spChg>
        <pc:spChg chg="mod">
          <ac:chgData name="TAN Mei Yi [Harrisdale Senior High School]" userId="f9f029c9-d743-4d60-9f2c-e74bdec1ab07" providerId="ADAL" clId="{9ED54F38-37D1-4DE4-AF85-385B9714403A}" dt="2023-03-16T06:41:17.613" v="162" actId="1076"/>
          <ac:spMkLst>
            <pc:docMk/>
            <pc:sldMk cId="3549722304" sldId="259"/>
            <ac:spMk id="3" creationId="{00000000-0000-0000-0000-000000000000}"/>
          </ac:spMkLst>
        </pc:spChg>
        <pc:spChg chg="mod">
          <ac:chgData name="TAN Mei Yi [Harrisdale Senior High School]" userId="f9f029c9-d743-4d60-9f2c-e74bdec1ab07" providerId="ADAL" clId="{9ED54F38-37D1-4DE4-AF85-385B9714403A}" dt="2023-03-16T06:41:21.470" v="163" actId="1076"/>
          <ac:spMkLst>
            <pc:docMk/>
            <pc:sldMk cId="3549722304" sldId="259"/>
            <ac:spMk id="4" creationId="{00000000-0000-0000-0000-000000000000}"/>
          </ac:spMkLst>
        </pc:spChg>
      </pc:sldChg>
      <pc:sldChg chg="modSp add mod modAnim">
        <pc:chgData name="TAN Mei Yi [Harrisdale Senior High School]" userId="f9f029c9-d743-4d60-9f2c-e74bdec1ab07" providerId="ADAL" clId="{9ED54F38-37D1-4DE4-AF85-385B9714403A}" dt="2023-03-16T06:44:05.063" v="205" actId="115"/>
        <pc:sldMkLst>
          <pc:docMk/>
          <pc:sldMk cId="752510683" sldId="260"/>
        </pc:sldMkLst>
        <pc:spChg chg="mod">
          <ac:chgData name="TAN Mei Yi [Harrisdale Senior High School]" userId="f9f029c9-d743-4d60-9f2c-e74bdec1ab07" providerId="ADAL" clId="{9ED54F38-37D1-4DE4-AF85-385B9714403A}" dt="2023-03-16T06:44:05.063" v="205" actId="115"/>
          <ac:spMkLst>
            <pc:docMk/>
            <pc:sldMk cId="752510683" sldId="260"/>
            <ac:spMk id="2" creationId="{00000000-0000-0000-0000-000000000000}"/>
          </ac:spMkLst>
        </pc:spChg>
        <pc:spChg chg="mod">
          <ac:chgData name="TAN Mei Yi [Harrisdale Senior High School]" userId="f9f029c9-d743-4d60-9f2c-e74bdec1ab07" providerId="ADAL" clId="{9ED54F38-37D1-4DE4-AF85-385B9714403A}" dt="2023-03-16T06:37:53.696" v="98" actId="208"/>
          <ac:spMkLst>
            <pc:docMk/>
            <pc:sldMk cId="752510683" sldId="260"/>
            <ac:spMk id="6" creationId="{602B588D-F456-4316-869F-C5F23C4BEB85}"/>
          </ac:spMkLst>
        </pc:spChg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2213608671" sldId="261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120631932" sldId="262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2310438841" sldId="263"/>
        </pc:sldMkLst>
      </pc:sldChg>
      <pc:sldChg chg="addSp delSp modSp add mod delAnim modAnim">
        <pc:chgData name="TAN Mei Yi [Harrisdale Senior High School]" userId="f9f029c9-d743-4d60-9f2c-e74bdec1ab07" providerId="ADAL" clId="{9ED54F38-37D1-4DE4-AF85-385B9714403A}" dt="2023-03-16T06:50:55.703" v="408"/>
        <pc:sldMkLst>
          <pc:docMk/>
          <pc:sldMk cId="3141336886" sldId="265"/>
        </pc:sldMkLst>
        <pc:spChg chg="mod">
          <ac:chgData name="TAN Mei Yi [Harrisdale Senior High School]" userId="f9f029c9-d743-4d60-9f2c-e74bdec1ab07" providerId="ADAL" clId="{9ED54F38-37D1-4DE4-AF85-385B9714403A}" dt="2023-03-16T06:50:47.903" v="406" actId="207"/>
          <ac:spMkLst>
            <pc:docMk/>
            <pc:sldMk cId="3141336886" sldId="265"/>
            <ac:spMk id="2" creationId="{00000000-0000-0000-0000-000000000000}"/>
          </ac:spMkLst>
        </pc:spChg>
        <pc:spChg chg="add del mod">
          <ac:chgData name="TAN Mei Yi [Harrisdale Senior High School]" userId="f9f029c9-d743-4d60-9f2c-e74bdec1ab07" providerId="ADAL" clId="{9ED54F38-37D1-4DE4-AF85-385B9714403A}" dt="2023-03-16T06:50:12.103" v="398" actId="478"/>
          <ac:spMkLst>
            <pc:docMk/>
            <pc:sldMk cId="3141336886" sldId="265"/>
            <ac:spMk id="3" creationId="{DC73C829-AB52-D8C4-60F7-F1E7FA48485C}"/>
          </ac:spMkLst>
        </pc:spChg>
        <pc:spChg chg="mod">
          <ac:chgData name="TAN Mei Yi [Harrisdale Senior High School]" userId="f9f029c9-d743-4d60-9f2c-e74bdec1ab07" providerId="ADAL" clId="{9ED54F38-37D1-4DE4-AF85-385B9714403A}" dt="2023-03-16T06:49:49.552" v="391" actId="208"/>
          <ac:spMkLst>
            <pc:docMk/>
            <pc:sldMk cId="3141336886" sldId="265"/>
            <ac:spMk id="6" creationId="{32D84FCC-016B-49A0-9CB5-6A7624EDF85B}"/>
          </ac:spMkLst>
        </pc:spChg>
      </pc:sldChg>
      <pc:sldChg chg="addSp delSp modSp add mod modAnim">
        <pc:chgData name="TAN Mei Yi [Harrisdale Senior High School]" userId="f9f029c9-d743-4d60-9f2c-e74bdec1ab07" providerId="ADAL" clId="{9ED54F38-37D1-4DE4-AF85-385B9714403A}" dt="2023-03-16T06:49:32.685" v="388" actId="1076"/>
        <pc:sldMkLst>
          <pc:docMk/>
          <pc:sldMk cId="3401258836" sldId="266"/>
        </pc:sldMkLst>
        <pc:spChg chg="add mod">
          <ac:chgData name="TAN Mei Yi [Harrisdale Senior High School]" userId="f9f029c9-d743-4d60-9f2c-e74bdec1ab07" providerId="ADAL" clId="{9ED54F38-37D1-4DE4-AF85-385B9714403A}" dt="2023-03-16T06:45:06.196" v="207"/>
          <ac:spMkLst>
            <pc:docMk/>
            <pc:sldMk cId="3401258836" sldId="266"/>
            <ac:spMk id="2" creationId="{3F02B913-80CD-BD6A-D390-EA19116AFBBD}"/>
          </ac:spMkLst>
        </pc:spChg>
        <pc:spChg chg="mod">
          <ac:chgData name="TAN Mei Yi [Harrisdale Senior High School]" userId="f9f029c9-d743-4d60-9f2c-e74bdec1ab07" providerId="ADAL" clId="{9ED54F38-37D1-4DE4-AF85-385B9714403A}" dt="2023-03-16T06:48:06.801" v="329" actId="14100"/>
          <ac:spMkLst>
            <pc:docMk/>
            <pc:sldMk cId="3401258836" sldId="266"/>
            <ac:spMk id="3" creationId="{00000000-0000-0000-0000-000000000000}"/>
          </ac:spMkLst>
        </pc:spChg>
        <pc:spChg chg="del">
          <ac:chgData name="TAN Mei Yi [Harrisdale Senior High School]" userId="f9f029c9-d743-4d60-9f2c-e74bdec1ab07" providerId="ADAL" clId="{9ED54F38-37D1-4DE4-AF85-385B9714403A}" dt="2023-03-16T06:45:05.893" v="206" actId="478"/>
          <ac:spMkLst>
            <pc:docMk/>
            <pc:sldMk cId="3401258836" sldId="266"/>
            <ac:spMk id="4" creationId="{EF1D9018-F4D8-4DAF-A555-8C1922A5944A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7:55.712" v="325" actId="1076"/>
          <ac:spMkLst>
            <pc:docMk/>
            <pc:sldMk cId="3401258836" sldId="266"/>
            <ac:spMk id="5" creationId="{F884DD0A-CD43-3957-08E9-982C15C62B01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7:59.986" v="326" actId="1076"/>
          <ac:spMkLst>
            <pc:docMk/>
            <pc:sldMk cId="3401258836" sldId="266"/>
            <ac:spMk id="6" creationId="{39FD723F-5061-231E-2AD8-FF16AE844DF3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8:47.359" v="355" actId="1076"/>
          <ac:spMkLst>
            <pc:docMk/>
            <pc:sldMk cId="3401258836" sldId="266"/>
            <ac:spMk id="7" creationId="{55C5AA04-3B0F-792E-01C4-4E2A3C029BC6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9:29.620" v="387" actId="1076"/>
          <ac:spMkLst>
            <pc:docMk/>
            <pc:sldMk cId="3401258836" sldId="266"/>
            <ac:spMk id="8" creationId="{9993EAFD-18B9-9BA4-61A3-FCF271BCD0E3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9:32.685" v="388" actId="1076"/>
          <ac:spMkLst>
            <pc:docMk/>
            <pc:sldMk cId="3401258836" sldId="266"/>
            <ac:spMk id="9" creationId="{80947104-2FEA-E4F0-43E7-FF32E41BB04D}"/>
          </ac:spMkLst>
        </pc:spChg>
        <pc:spChg chg="add mod">
          <ac:chgData name="TAN Mei Yi [Harrisdale Senior High School]" userId="f9f029c9-d743-4d60-9f2c-e74bdec1ab07" providerId="ADAL" clId="{9ED54F38-37D1-4DE4-AF85-385B9714403A}" dt="2023-03-16T06:49:04.743" v="372" actId="1076"/>
          <ac:spMkLst>
            <pc:docMk/>
            <pc:sldMk cId="3401258836" sldId="266"/>
            <ac:spMk id="10" creationId="{BB4FFA9B-9701-368C-0EB3-FDC7688981C0}"/>
          </ac:spMkLst>
        </pc:spChg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3191848351" sldId="267"/>
        </pc:sldMkLst>
      </pc:sldChg>
      <pc:sldChg chg="addSp delSp modSp add mod modAnim">
        <pc:chgData name="TAN Mei Yi [Harrisdale Senior High School]" userId="f9f029c9-d743-4d60-9f2c-e74bdec1ab07" providerId="ADAL" clId="{9ED54F38-37D1-4DE4-AF85-385B9714403A}" dt="2023-03-16T06:51:56.264" v="420"/>
        <pc:sldMkLst>
          <pc:docMk/>
          <pc:sldMk cId="3400704113" sldId="268"/>
        </pc:sldMkLst>
        <pc:spChg chg="add mod">
          <ac:chgData name="TAN Mei Yi [Harrisdale Senior High School]" userId="f9f029c9-d743-4d60-9f2c-e74bdec1ab07" providerId="ADAL" clId="{9ED54F38-37D1-4DE4-AF85-385B9714403A}" dt="2023-03-16T06:51:28.004" v="415"/>
          <ac:spMkLst>
            <pc:docMk/>
            <pc:sldMk cId="3400704113" sldId="268"/>
            <ac:spMk id="2" creationId="{49E88E56-C3AE-7D51-3429-9688A7FF6C8C}"/>
          </ac:spMkLst>
        </pc:spChg>
        <pc:spChg chg="del">
          <ac:chgData name="TAN Mei Yi [Harrisdale Senior High School]" userId="f9f029c9-d743-4d60-9f2c-e74bdec1ab07" providerId="ADAL" clId="{9ED54F38-37D1-4DE4-AF85-385B9714403A}" dt="2023-03-16T06:51:27.124" v="414" actId="478"/>
          <ac:spMkLst>
            <pc:docMk/>
            <pc:sldMk cId="3400704113" sldId="268"/>
            <ac:spMk id="4" creationId="{1CF625F0-99F6-4BFF-8EA7-0FFF4899E4FB}"/>
          </ac:spMkLst>
        </pc:spChg>
        <pc:spChg chg="mod">
          <ac:chgData name="TAN Mei Yi [Harrisdale Senior High School]" userId="f9f029c9-d743-4d60-9f2c-e74bdec1ab07" providerId="ADAL" clId="{9ED54F38-37D1-4DE4-AF85-385B9714403A}" dt="2023-03-16T06:51:38.363" v="418" actId="207"/>
          <ac:spMkLst>
            <pc:docMk/>
            <pc:sldMk cId="3400704113" sldId="268"/>
            <ac:spMk id="6" creationId="{319A405B-7DB3-48E3-AF2C-7858B952B5D1}"/>
          </ac:spMkLst>
        </pc:spChg>
      </pc:sldChg>
      <pc:sldChg chg="addSp delSp modSp add mod modAnim">
        <pc:chgData name="TAN Mei Yi [Harrisdale Senior High School]" userId="f9f029c9-d743-4d60-9f2c-e74bdec1ab07" providerId="ADAL" clId="{9ED54F38-37D1-4DE4-AF85-385B9714403A}" dt="2023-03-17T00:08:35.450" v="501" actId="113"/>
        <pc:sldMkLst>
          <pc:docMk/>
          <pc:sldMk cId="3266348731" sldId="269"/>
        </pc:sldMkLst>
        <pc:spChg chg="add mod">
          <ac:chgData name="TAN Mei Yi [Harrisdale Senior High School]" userId="f9f029c9-d743-4d60-9f2c-e74bdec1ab07" providerId="ADAL" clId="{9ED54F38-37D1-4DE4-AF85-385B9714403A}" dt="2023-03-16T06:52:11.055" v="422"/>
          <ac:spMkLst>
            <pc:docMk/>
            <pc:sldMk cId="3266348731" sldId="269"/>
            <ac:spMk id="2" creationId="{28E742C9-1D91-36D3-E395-D54CDB811AB6}"/>
          </ac:spMkLst>
        </pc:spChg>
        <pc:spChg chg="del">
          <ac:chgData name="TAN Mei Yi [Harrisdale Senior High School]" userId="f9f029c9-d743-4d60-9f2c-e74bdec1ab07" providerId="ADAL" clId="{9ED54F38-37D1-4DE4-AF85-385B9714403A}" dt="2023-03-16T06:52:10.668" v="421" actId="478"/>
          <ac:spMkLst>
            <pc:docMk/>
            <pc:sldMk cId="3266348731" sldId="269"/>
            <ac:spMk id="4" creationId="{1CF625F0-99F6-4BFF-8EA7-0FFF4899E4FB}"/>
          </ac:spMkLst>
        </pc:spChg>
        <pc:spChg chg="mod">
          <ac:chgData name="TAN Mei Yi [Harrisdale Senior High School]" userId="f9f029c9-d743-4d60-9f2c-e74bdec1ab07" providerId="ADAL" clId="{9ED54F38-37D1-4DE4-AF85-385B9714403A}" dt="2023-03-17T00:08:35.450" v="501" actId="113"/>
          <ac:spMkLst>
            <pc:docMk/>
            <pc:sldMk cId="3266348731" sldId="269"/>
            <ac:spMk id="6" creationId="{319A405B-7DB3-48E3-AF2C-7858B952B5D1}"/>
          </ac:spMkLst>
        </pc:spChg>
      </pc:sldChg>
      <pc:sldChg chg="addSp delSp modSp add mod">
        <pc:chgData name="TAN Mei Yi [Harrisdale Senior High School]" userId="f9f029c9-d743-4d60-9f2c-e74bdec1ab07" providerId="ADAL" clId="{9ED54F38-37D1-4DE4-AF85-385B9714403A}" dt="2023-03-16T23:58:08.374" v="440" actId="20577"/>
        <pc:sldMkLst>
          <pc:docMk/>
          <pc:sldMk cId="1686747282" sldId="270"/>
        </pc:sldMkLst>
        <pc:spChg chg="add mod">
          <ac:chgData name="TAN Mei Yi [Harrisdale Senior High School]" userId="f9f029c9-d743-4d60-9f2c-e74bdec1ab07" providerId="ADAL" clId="{9ED54F38-37D1-4DE4-AF85-385B9714403A}" dt="2023-03-16T23:57:45.411" v="429"/>
          <ac:spMkLst>
            <pc:docMk/>
            <pc:sldMk cId="1686747282" sldId="270"/>
            <ac:spMk id="2" creationId="{110F883D-C34F-097E-FDEA-1398A1190EAA}"/>
          </ac:spMkLst>
        </pc:spChg>
        <pc:spChg chg="del">
          <ac:chgData name="TAN Mei Yi [Harrisdale Senior High School]" userId="f9f029c9-d743-4d60-9f2c-e74bdec1ab07" providerId="ADAL" clId="{9ED54F38-37D1-4DE4-AF85-385B9714403A}" dt="2023-03-16T23:57:45.119" v="428" actId="478"/>
          <ac:spMkLst>
            <pc:docMk/>
            <pc:sldMk cId="1686747282" sldId="270"/>
            <ac:spMk id="4" creationId="{DAA82C54-B99D-4D90-9F28-CBAF6AE2F93A}"/>
          </ac:spMkLst>
        </pc:spChg>
        <pc:spChg chg="mod">
          <ac:chgData name="TAN Mei Yi [Harrisdale Senior High School]" userId="f9f029c9-d743-4d60-9f2c-e74bdec1ab07" providerId="ADAL" clId="{9ED54F38-37D1-4DE4-AF85-385B9714403A}" dt="2023-03-16T23:58:08.374" v="440" actId="20577"/>
          <ac:spMkLst>
            <pc:docMk/>
            <pc:sldMk cId="1686747282" sldId="270"/>
            <ac:spMk id="6" creationId="{866A98BA-45EF-44BD-8860-12B28DF98806}"/>
          </ac:spMkLst>
        </pc:spChg>
      </pc:sldChg>
      <pc:sldChg chg="addSp delSp modSp add mod modAnim">
        <pc:chgData name="TAN Mei Yi [Harrisdale Senior High School]" userId="f9f029c9-d743-4d60-9f2c-e74bdec1ab07" providerId="ADAL" clId="{9ED54F38-37D1-4DE4-AF85-385B9714403A}" dt="2023-03-16T23:59:21.342" v="448"/>
        <pc:sldMkLst>
          <pc:docMk/>
          <pc:sldMk cId="3364547943" sldId="271"/>
        </pc:sldMkLst>
        <pc:spChg chg="add mod">
          <ac:chgData name="TAN Mei Yi [Harrisdale Senior High School]" userId="f9f029c9-d743-4d60-9f2c-e74bdec1ab07" providerId="ADAL" clId="{9ED54F38-37D1-4DE4-AF85-385B9714403A}" dt="2023-03-16T23:58:59.809" v="447"/>
          <ac:spMkLst>
            <pc:docMk/>
            <pc:sldMk cId="3364547943" sldId="271"/>
            <ac:spMk id="2" creationId="{C3905DC4-8A3E-E4B8-317B-622FD3638493}"/>
          </ac:spMkLst>
        </pc:spChg>
        <pc:spChg chg="del">
          <ac:chgData name="TAN Mei Yi [Harrisdale Senior High School]" userId="f9f029c9-d743-4d60-9f2c-e74bdec1ab07" providerId="ADAL" clId="{9ED54F38-37D1-4DE4-AF85-385B9714403A}" dt="2023-03-16T23:58:59.533" v="446" actId="478"/>
          <ac:spMkLst>
            <pc:docMk/>
            <pc:sldMk cId="3364547943" sldId="271"/>
            <ac:spMk id="5" creationId="{A58FCD90-4D9A-4402-A55D-0F497F09E23F}"/>
          </ac:spMkLst>
        </pc:spChg>
        <pc:spChg chg="mod">
          <ac:chgData name="TAN Mei Yi [Harrisdale Senior High School]" userId="f9f029c9-d743-4d60-9f2c-e74bdec1ab07" providerId="ADAL" clId="{9ED54F38-37D1-4DE4-AF85-385B9714403A}" dt="2023-03-16T23:58:50.557" v="445" actId="207"/>
          <ac:spMkLst>
            <pc:docMk/>
            <pc:sldMk cId="3364547943" sldId="271"/>
            <ac:spMk id="7" creationId="{E460F9F6-A41D-4141-8AD0-48F017DDE99D}"/>
          </ac:spMkLst>
        </pc:spChg>
      </pc:sldChg>
      <pc:sldChg chg="addSp delSp modSp add mod modAnim">
        <pc:chgData name="TAN Mei Yi [Harrisdale Senior High School]" userId="f9f029c9-d743-4d60-9f2c-e74bdec1ab07" providerId="ADAL" clId="{9ED54F38-37D1-4DE4-AF85-385B9714403A}" dt="2023-03-17T00:04:44.636" v="460"/>
        <pc:sldMkLst>
          <pc:docMk/>
          <pc:sldMk cId="1791804202" sldId="272"/>
        </pc:sldMkLst>
        <pc:spChg chg="add mod">
          <ac:chgData name="TAN Mei Yi [Harrisdale Senior High School]" userId="f9f029c9-d743-4d60-9f2c-e74bdec1ab07" providerId="ADAL" clId="{9ED54F38-37D1-4DE4-AF85-385B9714403A}" dt="2023-03-17T00:04:08.298" v="450"/>
          <ac:spMkLst>
            <pc:docMk/>
            <pc:sldMk cId="1791804202" sldId="272"/>
            <ac:spMk id="2" creationId="{1BEA17D9-40C8-FA99-4C09-E4CE7C56FABC}"/>
          </ac:spMkLst>
        </pc:spChg>
        <pc:spChg chg="del">
          <ac:chgData name="TAN Mei Yi [Harrisdale Senior High School]" userId="f9f029c9-d743-4d60-9f2c-e74bdec1ab07" providerId="ADAL" clId="{9ED54F38-37D1-4DE4-AF85-385B9714403A}" dt="2023-03-17T00:04:07.957" v="449" actId="478"/>
          <ac:spMkLst>
            <pc:docMk/>
            <pc:sldMk cId="1791804202" sldId="272"/>
            <ac:spMk id="4" creationId="{DAA82C54-B99D-4D90-9F28-CBAF6AE2F93A}"/>
          </ac:spMkLst>
        </pc:spChg>
        <pc:spChg chg="mod">
          <ac:chgData name="TAN Mei Yi [Harrisdale Senior High School]" userId="f9f029c9-d743-4d60-9f2c-e74bdec1ab07" providerId="ADAL" clId="{9ED54F38-37D1-4DE4-AF85-385B9714403A}" dt="2023-03-17T00:04:34.873" v="458" actId="20577"/>
          <ac:spMkLst>
            <pc:docMk/>
            <pc:sldMk cId="1791804202" sldId="272"/>
            <ac:spMk id="6" creationId="{866A98BA-45EF-44BD-8860-12B28DF98806}"/>
          </ac:spMkLst>
        </pc:spChg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3059169463" sldId="278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2992791712" sldId="279"/>
        </pc:sldMkLst>
      </pc:sldChg>
      <pc:sldChg chg="modSp mod">
        <pc:chgData name="TAN Mei Yi [Harrisdale Senior High School]" userId="f9f029c9-d743-4d60-9f2c-e74bdec1ab07" providerId="ADAL" clId="{9ED54F38-37D1-4DE4-AF85-385B9714403A}" dt="2023-03-17T00:07:59.516" v="500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9ED54F38-37D1-4DE4-AF85-385B9714403A}" dt="2023-03-17T00:07:59.516" v="500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9ED54F38-37D1-4DE4-AF85-385B9714403A}" dt="2023-03-16T03:49:14.170" v="83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9ED54F38-37D1-4DE4-AF85-385B9714403A}" dt="2023-03-16T03:49:14.170" v="83" actId="20577"/>
          <ac:spMkLst>
            <pc:docMk/>
            <pc:sldMk cId="2226349418" sldId="292"/>
            <ac:spMk id="22" creationId="{046BE2BE-401B-43B6-9F59-E6AE635E14BD}"/>
          </ac:spMkLst>
        </pc:spChg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199131447" sldId="299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165094341" sldId="301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3151471876" sldId="302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3779226486" sldId="303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264768289" sldId="304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25146844" sldId="305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465988273" sldId="306"/>
        </pc:sldMkLst>
      </pc:sldChg>
      <pc:sldChg chg="del">
        <pc:chgData name="TAN Mei Yi [Harrisdale Senior High School]" userId="f9f029c9-d743-4d60-9f2c-e74bdec1ab07" providerId="ADAL" clId="{9ED54F38-37D1-4DE4-AF85-385B9714403A}" dt="2023-03-16T06:52:32.386" v="427" actId="47"/>
        <pc:sldMkLst>
          <pc:docMk/>
          <pc:sldMk cId="1775565470" sldId="307"/>
        </pc:sldMkLst>
      </pc:sldChg>
      <pc:sldChg chg="modSp add mod">
        <pc:chgData name="TAN Mei Yi [Harrisdale Senior High School]" userId="f9f029c9-d743-4d60-9f2c-e74bdec1ab07" providerId="ADAL" clId="{9ED54F38-37D1-4DE4-AF85-385B9714403A}" dt="2023-03-16T06:51:19.733" v="413" actId="113"/>
        <pc:sldMkLst>
          <pc:docMk/>
          <pc:sldMk cId="1839490353" sldId="308"/>
        </pc:sldMkLst>
        <pc:spChg chg="mod">
          <ac:chgData name="TAN Mei Yi [Harrisdale Senior High School]" userId="f9f029c9-d743-4d60-9f2c-e74bdec1ab07" providerId="ADAL" clId="{9ED54F38-37D1-4DE4-AF85-385B9714403A}" dt="2023-03-16T06:51:11.678" v="412" actId="208"/>
          <ac:spMkLst>
            <pc:docMk/>
            <pc:sldMk cId="1839490353" sldId="308"/>
            <ac:spMk id="4" creationId="{1CF625F0-99F6-4BFF-8EA7-0FFF4899E4FB}"/>
          </ac:spMkLst>
        </pc:spChg>
        <pc:spChg chg="mod">
          <ac:chgData name="TAN Mei Yi [Harrisdale Senior High School]" userId="f9f029c9-d743-4d60-9f2c-e74bdec1ab07" providerId="ADAL" clId="{9ED54F38-37D1-4DE4-AF85-385B9714403A}" dt="2023-03-16T06:51:19.733" v="413" actId="113"/>
          <ac:spMkLst>
            <pc:docMk/>
            <pc:sldMk cId="1839490353" sldId="308"/>
            <ac:spMk id="6" creationId="{319A405B-7DB3-48E3-AF2C-7858B952B5D1}"/>
          </ac:spMkLst>
        </pc:spChg>
      </pc:sldChg>
      <pc:sldChg chg="addSp delSp modSp add mod">
        <pc:chgData name="TAN Mei Yi [Harrisdale Senior High School]" userId="f9f029c9-d743-4d60-9f2c-e74bdec1ab07" providerId="ADAL" clId="{9ED54F38-37D1-4DE4-AF85-385B9714403A}" dt="2023-03-17T00:20:38.468" v="568" actId="1076"/>
        <pc:sldMkLst>
          <pc:docMk/>
          <pc:sldMk cId="3951545500" sldId="309"/>
        </pc:sldMkLst>
        <pc:spChg chg="mod">
          <ac:chgData name="TAN Mei Yi [Harrisdale Senior High School]" userId="f9f029c9-d743-4d60-9f2c-e74bdec1ab07" providerId="ADAL" clId="{9ED54F38-37D1-4DE4-AF85-385B9714403A}" dt="2023-03-17T00:09:24.770" v="533" actId="20577"/>
          <ac:spMkLst>
            <pc:docMk/>
            <pc:sldMk cId="3951545500" sldId="309"/>
            <ac:spMk id="2" creationId="{110F883D-C34F-097E-FDEA-1398A1190EAA}"/>
          </ac:spMkLst>
        </pc:spChg>
        <pc:spChg chg="mod ord">
          <ac:chgData name="TAN Mei Yi [Harrisdale Senior High School]" userId="f9f029c9-d743-4d60-9f2c-e74bdec1ab07" providerId="ADAL" clId="{9ED54F38-37D1-4DE4-AF85-385B9714403A}" dt="2023-03-17T00:20:32.538" v="566" actId="20577"/>
          <ac:spMkLst>
            <pc:docMk/>
            <pc:sldMk cId="3951545500" sldId="309"/>
            <ac:spMk id="6" creationId="{866A98BA-45EF-44BD-8860-12B28DF98806}"/>
          </ac:spMkLst>
        </pc:spChg>
        <pc:picChg chg="add mod">
          <ac:chgData name="TAN Mei Yi [Harrisdale Senior High School]" userId="f9f029c9-d743-4d60-9f2c-e74bdec1ab07" providerId="ADAL" clId="{9ED54F38-37D1-4DE4-AF85-385B9714403A}" dt="2023-03-17T00:20:38.468" v="568" actId="1076"/>
          <ac:picMkLst>
            <pc:docMk/>
            <pc:sldMk cId="3951545500" sldId="309"/>
            <ac:picMk id="3" creationId="{EE9B0FBF-0BB9-26DE-E37A-A36E0A13A515}"/>
          </ac:picMkLst>
        </pc:picChg>
        <pc:picChg chg="del">
          <ac:chgData name="TAN Mei Yi [Harrisdale Senior High School]" userId="f9f029c9-d743-4d60-9f2c-e74bdec1ab07" providerId="ADAL" clId="{9ED54F38-37D1-4DE4-AF85-385B9714403A}" dt="2023-03-17T00:09:43.044" v="535" actId="478"/>
          <ac:picMkLst>
            <pc:docMk/>
            <pc:sldMk cId="3951545500" sldId="309"/>
            <ac:picMk id="7" creationId="{ACF1B36B-EEDD-4FFE-9552-958288085581}"/>
          </ac:picMkLst>
        </pc:picChg>
      </pc:sldChg>
      <pc:sldChg chg="addSp delSp modSp add mod modAnim">
        <pc:chgData name="TAN Mei Yi [Harrisdale Senior High School]" userId="f9f029c9-d743-4d60-9f2c-e74bdec1ab07" providerId="ADAL" clId="{9ED54F38-37D1-4DE4-AF85-385B9714403A}" dt="2023-03-17T00:23:21.045" v="635" actId="20577"/>
        <pc:sldMkLst>
          <pc:docMk/>
          <pc:sldMk cId="1594853329" sldId="310"/>
        </pc:sldMkLst>
        <pc:spChg chg="add del mod">
          <ac:chgData name="TAN Mei Yi [Harrisdale Senior High School]" userId="f9f029c9-d743-4d60-9f2c-e74bdec1ab07" providerId="ADAL" clId="{9ED54F38-37D1-4DE4-AF85-385B9714403A}" dt="2023-03-17T00:20:57.289" v="575" actId="478"/>
          <ac:spMkLst>
            <pc:docMk/>
            <pc:sldMk cId="1594853329" sldId="310"/>
            <ac:spMk id="4" creationId="{F1D29580-F491-38A1-2F58-89D50707AF2C}"/>
          </ac:spMkLst>
        </pc:spChg>
        <pc:spChg chg="add mod">
          <ac:chgData name="TAN Mei Yi [Harrisdale Senior High School]" userId="f9f029c9-d743-4d60-9f2c-e74bdec1ab07" providerId="ADAL" clId="{9ED54F38-37D1-4DE4-AF85-385B9714403A}" dt="2023-03-17T00:23:21.045" v="635" actId="20577"/>
          <ac:spMkLst>
            <pc:docMk/>
            <pc:sldMk cId="1594853329" sldId="310"/>
            <ac:spMk id="5" creationId="{56798832-4E4D-0001-C45F-DFE204674D91}"/>
          </ac:spMkLst>
        </pc:spChg>
        <pc:spChg chg="mod">
          <ac:chgData name="TAN Mei Yi [Harrisdale Senior High School]" userId="f9f029c9-d743-4d60-9f2c-e74bdec1ab07" providerId="ADAL" clId="{9ED54F38-37D1-4DE4-AF85-385B9714403A}" dt="2023-03-17T00:20:51.642" v="572" actId="14100"/>
          <ac:spMkLst>
            <pc:docMk/>
            <pc:sldMk cId="1594853329" sldId="310"/>
            <ac:spMk id="6" creationId="{866A98BA-45EF-44BD-8860-12B28DF98806}"/>
          </ac:spMkLst>
        </pc:spChg>
        <pc:picChg chg="del">
          <ac:chgData name="TAN Mei Yi [Harrisdale Senior High School]" userId="f9f029c9-d743-4d60-9f2c-e74bdec1ab07" providerId="ADAL" clId="{9ED54F38-37D1-4DE4-AF85-385B9714403A}" dt="2023-03-17T00:20:48.747" v="571" actId="478"/>
          <ac:picMkLst>
            <pc:docMk/>
            <pc:sldMk cId="1594853329" sldId="310"/>
            <ac:picMk id="3" creationId="{EE9B0FBF-0BB9-26DE-E37A-A36E0A13A515}"/>
          </ac:picMkLst>
        </pc:picChg>
      </pc:sldChg>
      <pc:sldChg chg="addSp modSp add mod modAnim">
        <pc:chgData name="TAN Mei Yi [Harrisdale Senior High School]" userId="f9f029c9-d743-4d60-9f2c-e74bdec1ab07" providerId="ADAL" clId="{9ED54F38-37D1-4DE4-AF85-385B9714403A}" dt="2023-03-17T00:28:35.002" v="687"/>
        <pc:sldMkLst>
          <pc:docMk/>
          <pc:sldMk cId="3790420550" sldId="311"/>
        </pc:sldMkLst>
        <pc:spChg chg="add mod">
          <ac:chgData name="TAN Mei Yi [Harrisdale Senior High School]" userId="f9f029c9-d743-4d60-9f2c-e74bdec1ab07" providerId="ADAL" clId="{9ED54F38-37D1-4DE4-AF85-385B9714403A}" dt="2023-03-17T00:27:10.048" v="672" actId="20577"/>
          <ac:spMkLst>
            <pc:docMk/>
            <pc:sldMk cId="3790420550" sldId="311"/>
            <ac:spMk id="4" creationId="{8E8F1726-591B-80B7-437E-95B73807A59F}"/>
          </ac:spMkLst>
        </pc:spChg>
        <pc:spChg chg="add mod">
          <ac:chgData name="TAN Mei Yi [Harrisdale Senior High School]" userId="f9f029c9-d743-4d60-9f2c-e74bdec1ab07" providerId="ADAL" clId="{9ED54F38-37D1-4DE4-AF85-385B9714403A}" dt="2023-03-17T00:27:28.985" v="677" actId="20577"/>
          <ac:spMkLst>
            <pc:docMk/>
            <pc:sldMk cId="3790420550" sldId="311"/>
            <ac:spMk id="5" creationId="{469FFAA5-2FA9-A40D-EA48-452F6272F1A1}"/>
          </ac:spMkLst>
        </pc:spChg>
        <pc:spChg chg="mod">
          <ac:chgData name="TAN Mei Yi [Harrisdale Senior High School]" userId="f9f029c9-d743-4d60-9f2c-e74bdec1ab07" providerId="ADAL" clId="{9ED54F38-37D1-4DE4-AF85-385B9714403A}" dt="2023-03-17T00:25:32.497" v="655" actId="6549"/>
          <ac:spMkLst>
            <pc:docMk/>
            <pc:sldMk cId="3790420550" sldId="311"/>
            <ac:spMk id="6" creationId="{866A98BA-45EF-44BD-8860-12B28DF98806}"/>
          </ac:spMkLst>
        </pc:spChg>
        <pc:spChg chg="add mod">
          <ac:chgData name="TAN Mei Yi [Harrisdale Senior High School]" userId="f9f029c9-d743-4d60-9f2c-e74bdec1ab07" providerId="ADAL" clId="{9ED54F38-37D1-4DE4-AF85-385B9714403A}" dt="2023-03-17T00:28:13.813" v="686" actId="20577"/>
          <ac:spMkLst>
            <pc:docMk/>
            <pc:sldMk cId="3790420550" sldId="311"/>
            <ac:spMk id="7" creationId="{C5BFA60E-F89C-39E0-9D2C-291799E569AE}"/>
          </ac:spMkLst>
        </pc:spChg>
        <pc:picChg chg="mod">
          <ac:chgData name="TAN Mei Yi [Harrisdale Senior High School]" userId="f9f029c9-d743-4d60-9f2c-e74bdec1ab07" providerId="ADAL" clId="{9ED54F38-37D1-4DE4-AF85-385B9714403A}" dt="2023-03-17T00:27:40.642" v="681" actId="1076"/>
          <ac:picMkLst>
            <pc:docMk/>
            <pc:sldMk cId="3790420550" sldId="311"/>
            <ac:picMk id="3" creationId="{EE9B0FBF-0BB9-26DE-E37A-A36E0A13A515}"/>
          </ac:picMkLst>
        </pc:picChg>
      </pc:sldChg>
      <pc:sldChg chg="delSp modSp add mod">
        <pc:chgData name="TAN Mei Yi [Harrisdale Senior High School]" userId="f9f029c9-d743-4d60-9f2c-e74bdec1ab07" providerId="ADAL" clId="{9ED54F38-37D1-4DE4-AF85-385B9714403A}" dt="2023-03-17T00:43:02.157" v="741" actId="20577"/>
        <pc:sldMkLst>
          <pc:docMk/>
          <pc:sldMk cId="2095706600" sldId="312"/>
        </pc:sldMkLst>
        <pc:spChg chg="mod">
          <ac:chgData name="TAN Mei Yi [Harrisdale Senior High School]" userId="f9f029c9-d743-4d60-9f2c-e74bdec1ab07" providerId="ADAL" clId="{9ED54F38-37D1-4DE4-AF85-385B9714403A}" dt="2023-03-17T00:38:18.531" v="704" actId="20577"/>
          <ac:spMkLst>
            <pc:docMk/>
            <pc:sldMk cId="2095706600" sldId="312"/>
            <ac:spMk id="2" creationId="{110F883D-C34F-097E-FDEA-1398A1190EAA}"/>
          </ac:spMkLst>
        </pc:spChg>
        <pc:spChg chg="mod">
          <ac:chgData name="TAN Mei Yi [Harrisdale Senior High School]" userId="f9f029c9-d743-4d60-9f2c-e74bdec1ab07" providerId="ADAL" clId="{9ED54F38-37D1-4DE4-AF85-385B9714403A}" dt="2023-03-17T00:43:02.157" v="741" actId="20577"/>
          <ac:spMkLst>
            <pc:docMk/>
            <pc:sldMk cId="2095706600" sldId="312"/>
            <ac:spMk id="6" creationId="{866A98BA-45EF-44BD-8860-12B28DF98806}"/>
          </ac:spMkLst>
        </pc:spChg>
        <pc:picChg chg="del">
          <ac:chgData name="TAN Mei Yi [Harrisdale Senior High School]" userId="f9f029c9-d743-4d60-9f2c-e74bdec1ab07" providerId="ADAL" clId="{9ED54F38-37D1-4DE4-AF85-385B9714403A}" dt="2023-03-17T00:39:22.807" v="707" actId="478"/>
          <ac:picMkLst>
            <pc:docMk/>
            <pc:sldMk cId="2095706600" sldId="312"/>
            <ac:picMk id="3" creationId="{EE9B0FBF-0BB9-26DE-E37A-A36E0A13A515}"/>
          </ac:picMkLst>
        </pc:picChg>
      </pc:sldChg>
      <pc:sldChg chg="addSp delSp modSp add mod modAnim">
        <pc:chgData name="TAN Mei Yi [Harrisdale Senior High School]" userId="f9f029c9-d743-4d60-9f2c-e74bdec1ab07" providerId="ADAL" clId="{9ED54F38-37D1-4DE4-AF85-385B9714403A}" dt="2023-03-17T00:46:11.280" v="792" actId="1076"/>
        <pc:sldMkLst>
          <pc:docMk/>
          <pc:sldMk cId="1990818733" sldId="313"/>
        </pc:sldMkLst>
        <pc:spChg chg="add mod">
          <ac:chgData name="TAN Mei Yi [Harrisdale Senior High School]" userId="f9f029c9-d743-4d60-9f2c-e74bdec1ab07" providerId="ADAL" clId="{9ED54F38-37D1-4DE4-AF85-385B9714403A}" dt="2023-03-17T00:44:35.785" v="772" actId="14100"/>
          <ac:spMkLst>
            <pc:docMk/>
            <pc:sldMk cId="1990818733" sldId="313"/>
            <ac:spMk id="3" creationId="{2CF3128E-F859-BBA8-FFDF-55D0E7A8D593}"/>
          </ac:spMkLst>
        </pc:spChg>
        <pc:spChg chg="add del mod">
          <ac:chgData name="TAN Mei Yi [Harrisdale Senior High School]" userId="f9f029c9-d743-4d60-9f2c-e74bdec1ab07" providerId="ADAL" clId="{9ED54F38-37D1-4DE4-AF85-385B9714403A}" dt="2023-03-17T00:44:42.658" v="775"/>
          <ac:spMkLst>
            <pc:docMk/>
            <pc:sldMk cId="1990818733" sldId="313"/>
            <ac:spMk id="4" creationId="{AAE35493-8C0E-70D0-B239-109D5A1766BD}"/>
          </ac:spMkLst>
        </pc:spChg>
        <pc:spChg chg="add mod">
          <ac:chgData name="TAN Mei Yi [Harrisdale Senior High School]" userId="f9f029c9-d743-4d60-9f2c-e74bdec1ab07" providerId="ADAL" clId="{9ED54F38-37D1-4DE4-AF85-385B9714403A}" dt="2023-03-17T00:46:11.280" v="792" actId="1076"/>
          <ac:spMkLst>
            <pc:docMk/>
            <pc:sldMk cId="1990818733" sldId="313"/>
            <ac:spMk id="5" creationId="{C6DD923E-2187-3615-147B-6E8C7781D652}"/>
          </ac:spMkLst>
        </pc:spChg>
        <pc:spChg chg="mod">
          <ac:chgData name="TAN Mei Yi [Harrisdale Senior High School]" userId="f9f029c9-d743-4d60-9f2c-e74bdec1ab07" providerId="ADAL" clId="{9ED54F38-37D1-4DE4-AF85-385B9714403A}" dt="2023-03-17T00:44:08.406" v="757" actId="14100"/>
          <ac:spMkLst>
            <pc:docMk/>
            <pc:sldMk cId="1990818733" sldId="313"/>
            <ac:spMk id="6" creationId="{866A98BA-45EF-44BD-8860-12B28DF98806}"/>
          </ac:spMkLst>
        </pc:spChg>
      </pc:sldChg>
      <pc:sldChg chg="addSp modSp add mod modAnim">
        <pc:chgData name="TAN Mei Yi [Harrisdale Senior High School]" userId="f9f029c9-d743-4d60-9f2c-e74bdec1ab07" providerId="ADAL" clId="{9ED54F38-37D1-4DE4-AF85-385B9714403A}" dt="2023-03-17T00:55:27.119" v="853" actId="1076"/>
        <pc:sldMkLst>
          <pc:docMk/>
          <pc:sldMk cId="3094949442" sldId="314"/>
        </pc:sldMkLst>
        <pc:spChg chg="add mod">
          <ac:chgData name="TAN Mei Yi [Harrisdale Senior High School]" userId="f9f029c9-d743-4d60-9f2c-e74bdec1ab07" providerId="ADAL" clId="{9ED54F38-37D1-4DE4-AF85-385B9714403A}" dt="2023-03-17T00:51:00.620" v="822" actId="20577"/>
          <ac:spMkLst>
            <pc:docMk/>
            <pc:sldMk cId="3094949442" sldId="314"/>
            <ac:spMk id="3" creationId="{4E5E615C-5961-3D4C-0B45-0A33A50A5BC0}"/>
          </ac:spMkLst>
        </pc:spChg>
        <pc:spChg chg="add mod">
          <ac:chgData name="TAN Mei Yi [Harrisdale Senior High School]" userId="f9f029c9-d743-4d60-9f2c-e74bdec1ab07" providerId="ADAL" clId="{9ED54F38-37D1-4DE4-AF85-385B9714403A}" dt="2023-03-17T00:55:27.119" v="853" actId="1076"/>
          <ac:spMkLst>
            <pc:docMk/>
            <pc:sldMk cId="3094949442" sldId="314"/>
            <ac:spMk id="4" creationId="{BAD09AE1-7C5B-7F8C-6EB2-B00C9D84EC49}"/>
          </ac:spMkLst>
        </pc:spChg>
        <pc:spChg chg="mod">
          <ac:chgData name="TAN Mei Yi [Harrisdale Senior High School]" userId="f9f029c9-d743-4d60-9f2c-e74bdec1ab07" providerId="ADAL" clId="{9ED54F38-37D1-4DE4-AF85-385B9714403A}" dt="2023-03-17T00:48:29.588" v="805" actId="404"/>
          <ac:spMkLst>
            <pc:docMk/>
            <pc:sldMk cId="3094949442" sldId="314"/>
            <ac:spMk id="6" creationId="{866A98BA-45EF-44BD-8860-12B28DF98806}"/>
          </ac:spMkLst>
        </pc:spChg>
      </pc:sldChg>
    </pc:docChg>
  </pc:docChgLst>
  <pc:docChgLst>
    <pc:chgData name="COLIC Sven [Harrisdale Senior High School]" userId="6df4fdc3-a414-429a-9167-c65dcfc0fa08" providerId="ADAL" clId="{C85ED45F-8DA1-471D-8579-67580855DA13}"/>
    <pc:docChg chg="undo custSel modSld">
      <pc:chgData name="COLIC Sven [Harrisdale Senior High School]" userId="6df4fdc3-a414-429a-9167-c65dcfc0fa08" providerId="ADAL" clId="{C85ED45F-8DA1-471D-8579-67580855DA13}" dt="2023-04-02T11:57:53.089" v="8"/>
      <pc:docMkLst>
        <pc:docMk/>
      </pc:docMkLst>
      <pc:sldChg chg="modSp mod modAnim">
        <pc:chgData name="COLIC Sven [Harrisdale Senior High School]" userId="6df4fdc3-a414-429a-9167-c65dcfc0fa08" providerId="ADAL" clId="{C85ED45F-8DA1-471D-8579-67580855DA13}" dt="2023-04-02T11:09:51.308" v="3"/>
        <pc:sldMkLst>
          <pc:docMk/>
          <pc:sldMk cId="4243988199" sldId="293"/>
        </pc:sldMkLst>
        <pc:picChg chg="ord">
          <ac:chgData name="COLIC Sven [Harrisdale Senior High School]" userId="6df4fdc3-a414-429a-9167-c65dcfc0fa08" providerId="ADAL" clId="{C85ED45F-8DA1-471D-8579-67580855DA13}" dt="2023-04-02T11:09:31.108" v="1" actId="167"/>
          <ac:picMkLst>
            <pc:docMk/>
            <pc:sldMk cId="4243988199" sldId="293"/>
            <ac:picMk id="5" creationId="{29336A99-2864-4E70-A117-14DA22EF7330}"/>
          </ac:picMkLst>
        </pc:picChg>
      </pc:sldChg>
      <pc:sldChg chg="modAnim">
        <pc:chgData name="COLIC Sven [Harrisdale Senior High School]" userId="6df4fdc3-a414-429a-9167-c65dcfc0fa08" providerId="ADAL" clId="{C85ED45F-8DA1-471D-8579-67580855DA13}" dt="2023-04-02T11:57:53.089" v="8"/>
        <pc:sldMkLst>
          <pc:docMk/>
          <pc:sldMk cId="3456251725" sldId="294"/>
        </pc:sldMkLst>
      </pc:sldChg>
      <pc:sldChg chg="modAnim">
        <pc:chgData name="COLIC Sven [Harrisdale Senior High School]" userId="6df4fdc3-a414-429a-9167-c65dcfc0fa08" providerId="ADAL" clId="{C85ED45F-8DA1-471D-8579-67580855DA13}" dt="2023-04-02T11:13:20.775" v="4"/>
        <pc:sldMkLst>
          <pc:docMk/>
          <pc:sldMk cId="4041022850" sldId="309"/>
        </pc:sldMkLst>
      </pc:sldChg>
      <pc:sldChg chg="modAnim">
        <pc:chgData name="COLIC Sven [Harrisdale Senior High School]" userId="6df4fdc3-a414-429a-9167-c65dcfc0fa08" providerId="ADAL" clId="{C85ED45F-8DA1-471D-8579-67580855DA13}" dt="2023-04-02T11:20:30.135" v="6"/>
        <pc:sldMkLst>
          <pc:docMk/>
          <pc:sldMk cId="591745041" sldId="310"/>
        </pc:sldMkLst>
      </pc:sldChg>
    </pc:docChg>
  </pc:docChgLst>
  <pc:docChgLst>
    <pc:chgData name="TAN Mei Yi [Harrisdale Senior High School]" userId="f9f029c9-d743-4d60-9f2c-e74bdec1ab07" providerId="ADAL" clId="{F5D9525F-F42D-4793-A437-E116E24B8C02}"/>
    <pc:docChg chg="custSel addSld delSld modSld">
      <pc:chgData name="TAN Mei Yi [Harrisdale Senior High School]" userId="f9f029c9-d743-4d60-9f2c-e74bdec1ab07" providerId="ADAL" clId="{F5D9525F-F42D-4793-A437-E116E24B8C02}" dt="2023-03-17T02:49:12.014" v="1083" actId="20577"/>
      <pc:docMkLst>
        <pc:docMk/>
      </pc:docMkLst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2606308892" sldId="257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2295786798" sldId="258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549722304" sldId="259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752510683" sldId="260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141336886" sldId="265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401258836" sldId="266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400704113" sldId="268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266348731" sldId="269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1686747282" sldId="270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364547943" sldId="271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1791804202" sldId="272"/>
        </pc:sldMkLst>
      </pc:sldChg>
      <pc:sldChg chg="modSp mod">
        <pc:chgData name="TAN Mei Yi [Harrisdale Senior High School]" userId="f9f029c9-d743-4d60-9f2c-e74bdec1ab07" providerId="ADAL" clId="{F5D9525F-F42D-4793-A437-E116E24B8C02}" dt="2023-03-17T01:40:05.838" v="814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F5D9525F-F42D-4793-A437-E116E24B8C02}" dt="2023-03-17T01:40:05.838" v="814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modSp mod">
        <pc:chgData name="TAN Mei Yi [Harrisdale Senior High School]" userId="f9f029c9-d743-4d60-9f2c-e74bdec1ab07" providerId="ADAL" clId="{F5D9525F-F42D-4793-A437-E116E24B8C02}" dt="2023-03-17T01:25:51.698" v="63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F5D9525F-F42D-4793-A437-E116E24B8C02}" dt="2023-03-17T01:25:43.613" v="20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F5D9525F-F42D-4793-A437-E116E24B8C02}" dt="2023-03-17T01:25:51.698" v="63" actId="20577"/>
          <ac:spMkLst>
            <pc:docMk/>
            <pc:sldMk cId="2226349418" sldId="292"/>
            <ac:spMk id="22" creationId="{046BE2BE-401B-43B6-9F59-E6AE635E14BD}"/>
          </ac:spMkLst>
        </pc:spChg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1839490353" sldId="308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951545500" sldId="309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1594853329" sldId="310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790420550" sldId="311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2095706600" sldId="312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1990818733" sldId="313"/>
        </pc:sldMkLst>
      </pc:sldChg>
      <pc:sldChg chg="del">
        <pc:chgData name="TAN Mei Yi [Harrisdale Senior High School]" userId="f9f029c9-d743-4d60-9f2c-e74bdec1ab07" providerId="ADAL" clId="{F5D9525F-F42D-4793-A437-E116E24B8C02}" dt="2023-03-17T01:30:04.889" v="70" actId="47"/>
        <pc:sldMkLst>
          <pc:docMk/>
          <pc:sldMk cId="3094949442" sldId="314"/>
        </pc:sldMkLst>
      </pc:sldChg>
      <pc:sldChg chg="modSp add mod">
        <pc:chgData name="TAN Mei Yi [Harrisdale Senior High School]" userId="f9f029c9-d743-4d60-9f2c-e74bdec1ab07" providerId="ADAL" clId="{F5D9525F-F42D-4793-A437-E116E24B8C02}" dt="2023-03-17T01:36:07.733" v="363" actId="20577"/>
        <pc:sldMkLst>
          <pc:docMk/>
          <pc:sldMk cId="3554718882" sldId="548"/>
        </pc:sldMkLst>
        <pc:spChg chg="mod">
          <ac:chgData name="TAN Mei Yi [Harrisdale Senior High School]" userId="f9f029c9-d743-4d60-9f2c-e74bdec1ab07" providerId="ADAL" clId="{F5D9525F-F42D-4793-A437-E116E24B8C02}" dt="2023-03-17T01:36:07.733" v="363" actId="20577"/>
          <ac:spMkLst>
            <pc:docMk/>
            <pc:sldMk cId="3554718882" sldId="548"/>
            <ac:spMk id="71" creationId="{9EBEE264-396E-4E54-8000-6F24F770F99A}"/>
          </ac:spMkLst>
        </pc:spChg>
      </pc:sldChg>
      <pc:sldChg chg="addSp modSp add">
        <pc:chgData name="TAN Mei Yi [Harrisdale Senior High School]" userId="f9f029c9-d743-4d60-9f2c-e74bdec1ab07" providerId="ADAL" clId="{F5D9525F-F42D-4793-A437-E116E24B8C02}" dt="2023-03-17T01:36:28.068" v="372"/>
        <pc:sldMkLst>
          <pc:docMk/>
          <pc:sldMk cId="3063221053" sldId="554"/>
        </pc:sldMkLst>
        <pc:spChg chg="add mod">
          <ac:chgData name="TAN Mei Yi [Harrisdale Senior High School]" userId="f9f029c9-d743-4d60-9f2c-e74bdec1ab07" providerId="ADAL" clId="{F5D9525F-F42D-4793-A437-E116E24B8C02}" dt="2023-03-17T01:36:28.068" v="372"/>
          <ac:spMkLst>
            <pc:docMk/>
            <pc:sldMk cId="3063221053" sldId="554"/>
            <ac:spMk id="2" creationId="{DBCDFD26-6492-A888-B87C-A6F8B8BB318C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13.584" v="365"/>
        <pc:sldMkLst>
          <pc:docMk/>
          <pc:sldMk cId="1789405768" sldId="556"/>
        </pc:sldMkLst>
        <pc:spChg chg="add mod">
          <ac:chgData name="TAN Mei Yi [Harrisdale Senior High School]" userId="f9f029c9-d743-4d60-9f2c-e74bdec1ab07" providerId="ADAL" clId="{F5D9525F-F42D-4793-A437-E116E24B8C02}" dt="2023-03-17T01:36:13.584" v="365"/>
          <ac:spMkLst>
            <pc:docMk/>
            <pc:sldMk cId="1789405768" sldId="556"/>
            <ac:spMk id="4" creationId="{D1BADCB1-DBB6-4153-4AF3-67962014BFFC}"/>
          </ac:spMkLst>
        </pc:spChg>
        <pc:spChg chg="del">
          <ac:chgData name="TAN Mei Yi [Harrisdale Senior High School]" userId="f9f029c9-d743-4d60-9f2c-e74bdec1ab07" providerId="ADAL" clId="{F5D9525F-F42D-4793-A437-E116E24B8C02}" dt="2023-03-17T01:36:13.235" v="364" actId="478"/>
          <ac:spMkLst>
            <pc:docMk/>
            <pc:sldMk cId="1789405768" sldId="556"/>
            <ac:spMk id="6" creationId="{9EBEE264-396E-4E54-8000-6F24F770F99A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19.756" v="369"/>
        <pc:sldMkLst>
          <pc:docMk/>
          <pc:sldMk cId="3099332800" sldId="559"/>
        </pc:sldMkLst>
        <pc:spChg chg="add mod">
          <ac:chgData name="TAN Mei Yi [Harrisdale Senior High School]" userId="f9f029c9-d743-4d60-9f2c-e74bdec1ab07" providerId="ADAL" clId="{F5D9525F-F42D-4793-A437-E116E24B8C02}" dt="2023-03-17T01:36:19.756" v="369"/>
          <ac:spMkLst>
            <pc:docMk/>
            <pc:sldMk cId="3099332800" sldId="559"/>
            <ac:spMk id="4" creationId="{E601CD9D-C6CB-A755-788C-85B96F185162}"/>
          </ac:spMkLst>
        </pc:spChg>
        <pc:spChg chg="del">
          <ac:chgData name="TAN Mei Yi [Harrisdale Senior High School]" userId="f9f029c9-d743-4d60-9f2c-e74bdec1ab07" providerId="ADAL" clId="{F5D9525F-F42D-4793-A437-E116E24B8C02}" dt="2023-03-17T01:36:19.572" v="368" actId="478"/>
          <ac:spMkLst>
            <pc:docMk/>
            <pc:sldMk cId="3099332800" sldId="559"/>
            <ac:spMk id="6" creationId="{9EBEE264-396E-4E54-8000-6F24F770F99A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23.769" v="371"/>
        <pc:sldMkLst>
          <pc:docMk/>
          <pc:sldMk cId="2359057682" sldId="560"/>
        </pc:sldMkLst>
        <pc:spChg chg="add mod">
          <ac:chgData name="TAN Mei Yi [Harrisdale Senior High School]" userId="f9f029c9-d743-4d60-9f2c-e74bdec1ab07" providerId="ADAL" clId="{F5D9525F-F42D-4793-A437-E116E24B8C02}" dt="2023-03-17T01:36:23.769" v="371"/>
          <ac:spMkLst>
            <pc:docMk/>
            <pc:sldMk cId="2359057682" sldId="560"/>
            <ac:spMk id="2" creationId="{0D81D0D6-68AB-F085-70F4-D63B81F953FF}"/>
          </ac:spMkLst>
        </pc:spChg>
        <pc:spChg chg="del">
          <ac:chgData name="TAN Mei Yi [Harrisdale Senior High School]" userId="f9f029c9-d743-4d60-9f2c-e74bdec1ab07" providerId="ADAL" clId="{F5D9525F-F42D-4793-A437-E116E24B8C02}" dt="2023-03-17T01:36:23.548" v="370" actId="478"/>
          <ac:spMkLst>
            <pc:docMk/>
            <pc:sldMk cId="2359057682" sldId="560"/>
            <ac:spMk id="20" creationId="{9EBEE264-396E-4E54-8000-6F24F770F99A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32.668" v="374"/>
        <pc:sldMkLst>
          <pc:docMk/>
          <pc:sldMk cId="1384065172" sldId="564"/>
        </pc:sldMkLst>
        <pc:spChg chg="del">
          <ac:chgData name="TAN Mei Yi [Harrisdale Senior High School]" userId="f9f029c9-d743-4d60-9f2c-e74bdec1ab07" providerId="ADAL" clId="{F5D9525F-F42D-4793-A437-E116E24B8C02}" dt="2023-03-17T01:36:32.386" v="373" actId="478"/>
          <ac:spMkLst>
            <pc:docMk/>
            <pc:sldMk cId="1384065172" sldId="564"/>
            <ac:spMk id="4" creationId="{ADC61CF9-700A-9873-8899-330C30A28096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36:32.668" v="374"/>
          <ac:spMkLst>
            <pc:docMk/>
            <pc:sldMk cId="1384065172" sldId="564"/>
            <ac:spMk id="5" creationId="{9B98120B-C1C0-8814-5F11-4C477FD55260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16.848" v="367"/>
        <pc:sldMkLst>
          <pc:docMk/>
          <pc:sldMk cId="1976712290" sldId="565"/>
        </pc:sldMkLst>
        <pc:spChg chg="add mod">
          <ac:chgData name="TAN Mei Yi [Harrisdale Senior High School]" userId="f9f029c9-d743-4d60-9f2c-e74bdec1ab07" providerId="ADAL" clId="{F5D9525F-F42D-4793-A437-E116E24B8C02}" dt="2023-03-17T01:36:16.848" v="367"/>
          <ac:spMkLst>
            <pc:docMk/>
            <pc:sldMk cId="1976712290" sldId="565"/>
            <ac:spMk id="4" creationId="{9973513F-903D-29A5-8D51-79544C84D5B1}"/>
          </ac:spMkLst>
        </pc:spChg>
        <pc:spChg chg="del">
          <ac:chgData name="TAN Mei Yi [Harrisdale Senior High School]" userId="f9f029c9-d743-4d60-9f2c-e74bdec1ab07" providerId="ADAL" clId="{F5D9525F-F42D-4793-A437-E116E24B8C02}" dt="2023-03-17T01:36:16.636" v="366" actId="478"/>
          <ac:spMkLst>
            <pc:docMk/>
            <pc:sldMk cId="1976712290" sldId="565"/>
            <ac:spMk id="7" creationId="{3C33A46A-593E-4060-821F-A6452B42CC09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6:46.089" v="381"/>
        <pc:sldMkLst>
          <pc:docMk/>
          <pc:sldMk cId="3882738070" sldId="573"/>
        </pc:sldMkLst>
        <pc:spChg chg="mod">
          <ac:chgData name="TAN Mei Yi [Harrisdale Senior High School]" userId="f9f029c9-d743-4d60-9f2c-e74bdec1ab07" providerId="ADAL" clId="{F5D9525F-F42D-4793-A437-E116E24B8C02}" dt="2023-03-17T01:36:43.230" v="379" actId="6549"/>
          <ac:spMkLst>
            <pc:docMk/>
            <pc:sldMk cId="3882738070" sldId="573"/>
            <ac:spMk id="2" creationId="{55D98FEF-61C3-824B-BCC0-67B01E55ED23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36:46.089" v="381"/>
          <ac:spMkLst>
            <pc:docMk/>
            <pc:sldMk cId="3882738070" sldId="573"/>
            <ac:spMk id="3" creationId="{F76B1798-683D-156F-2934-48E9333264F0}"/>
          </ac:spMkLst>
        </pc:spChg>
        <pc:spChg chg="del">
          <ac:chgData name="TAN Mei Yi [Harrisdale Senior High School]" userId="f9f029c9-d743-4d60-9f2c-e74bdec1ab07" providerId="ADAL" clId="{F5D9525F-F42D-4793-A437-E116E24B8C02}" dt="2023-03-17T01:36:45.737" v="380" actId="478"/>
          <ac:spMkLst>
            <pc:docMk/>
            <pc:sldMk cId="3882738070" sldId="573"/>
            <ac:spMk id="6" creationId="{5B9F9F24-C8D6-81AE-106F-991073CD0EF7}"/>
          </ac:spMkLst>
        </pc:spChg>
      </pc:sldChg>
      <pc:sldChg chg="addSp delSp modSp add mod">
        <pc:chgData name="TAN Mei Yi [Harrisdale Senior High School]" userId="f9f029c9-d743-4d60-9f2c-e74bdec1ab07" providerId="ADAL" clId="{F5D9525F-F42D-4793-A437-E116E24B8C02}" dt="2023-03-17T01:37:38.303" v="383"/>
        <pc:sldMkLst>
          <pc:docMk/>
          <pc:sldMk cId="3292186429" sldId="585"/>
        </pc:sldMkLst>
        <pc:spChg chg="add mod">
          <ac:chgData name="TAN Mei Yi [Harrisdale Senior High School]" userId="f9f029c9-d743-4d60-9f2c-e74bdec1ab07" providerId="ADAL" clId="{F5D9525F-F42D-4793-A437-E116E24B8C02}" dt="2023-03-17T01:37:38.303" v="383"/>
          <ac:spMkLst>
            <pc:docMk/>
            <pc:sldMk cId="3292186429" sldId="585"/>
            <ac:spMk id="3" creationId="{2AC4B7EE-D02A-D887-0420-E1F1FA1D03F6}"/>
          </ac:spMkLst>
        </pc:spChg>
        <pc:spChg chg="del">
          <ac:chgData name="TAN Mei Yi [Harrisdale Senior High School]" userId="f9f029c9-d743-4d60-9f2c-e74bdec1ab07" providerId="ADAL" clId="{F5D9525F-F42D-4793-A437-E116E24B8C02}" dt="2023-03-17T01:37:37.972" v="382" actId="478"/>
          <ac:spMkLst>
            <pc:docMk/>
            <pc:sldMk cId="3292186429" sldId="585"/>
            <ac:spMk id="20" creationId="{9EBEE264-396E-4E54-8000-6F24F770F99A}"/>
          </ac:spMkLst>
        </pc:spChg>
      </pc:sldChg>
      <pc:sldChg chg="addSp delSp modSp add mod delAnim modAnim">
        <pc:chgData name="TAN Mei Yi [Harrisdale Senior High School]" userId="f9f029c9-d743-4d60-9f2c-e74bdec1ab07" providerId="ADAL" clId="{F5D9525F-F42D-4793-A437-E116E24B8C02}" dt="2023-03-17T02:49:12.014" v="1083" actId="20577"/>
        <pc:sldMkLst>
          <pc:docMk/>
          <pc:sldMk cId="1153950275" sldId="586"/>
        </pc:sldMkLst>
        <pc:spChg chg="add mod">
          <ac:chgData name="TAN Mei Yi [Harrisdale Senior High School]" userId="f9f029c9-d743-4d60-9f2c-e74bdec1ab07" providerId="ADAL" clId="{F5D9525F-F42D-4793-A437-E116E24B8C02}" dt="2023-03-17T01:54:57.739" v="875" actId="1076"/>
          <ac:spMkLst>
            <pc:docMk/>
            <pc:sldMk cId="1153950275" sldId="586"/>
            <ac:spMk id="3" creationId="{76E4C47E-F639-A833-7D79-2C493E8C6275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5:02.951" v="878" actId="20577"/>
          <ac:spMkLst>
            <pc:docMk/>
            <pc:sldMk cId="1153950275" sldId="586"/>
            <ac:spMk id="4" creationId="{15C728F6-D823-745C-EEDF-72E8F127B2A4}"/>
          </ac:spMkLst>
        </pc:spChg>
        <pc:spChg chg="mod">
          <ac:chgData name="TAN Mei Yi [Harrisdale Senior High School]" userId="f9f029c9-d743-4d60-9f2c-e74bdec1ab07" providerId="ADAL" clId="{F5D9525F-F42D-4793-A437-E116E24B8C02}" dt="2023-03-17T01:54:50.907" v="870" actId="1076"/>
          <ac:spMkLst>
            <pc:docMk/>
            <pc:sldMk cId="1153950275" sldId="586"/>
            <ac:spMk id="6" creationId="{3BB71D0D-422A-45F4-82F7-A607B4D6700F}"/>
          </ac:spMkLst>
        </pc:spChg>
        <pc:spChg chg="del">
          <ac:chgData name="TAN Mei Yi [Harrisdale Senior High School]" userId="f9f029c9-d743-4d60-9f2c-e74bdec1ab07" providerId="ADAL" clId="{F5D9525F-F42D-4793-A437-E116E24B8C02}" dt="2023-03-17T01:37:45.835" v="384" actId="478"/>
          <ac:spMkLst>
            <pc:docMk/>
            <pc:sldMk cId="1153950275" sldId="586"/>
            <ac:spMk id="7" creationId="{E6AB474D-6E90-4E65-9683-B4D5357303DF}"/>
          </ac:spMkLst>
        </pc:spChg>
        <pc:spChg chg="mod">
          <ac:chgData name="TAN Mei Yi [Harrisdale Senior High School]" userId="f9f029c9-d743-4d60-9f2c-e74bdec1ab07" providerId="ADAL" clId="{F5D9525F-F42D-4793-A437-E116E24B8C02}" dt="2023-03-17T01:53:46.494" v="817" actId="20577"/>
          <ac:spMkLst>
            <pc:docMk/>
            <pc:sldMk cId="1153950275" sldId="586"/>
            <ac:spMk id="8" creationId="{806745C4-844C-C342-B92F-C33E2AD0B9AF}"/>
          </ac:spMkLst>
        </pc:spChg>
        <pc:spChg chg="del">
          <ac:chgData name="TAN Mei Yi [Harrisdale Senior High School]" userId="f9f029c9-d743-4d60-9f2c-e74bdec1ab07" providerId="ADAL" clId="{F5D9525F-F42D-4793-A437-E116E24B8C02}" dt="2023-03-17T01:37:45.835" v="384" actId="478"/>
          <ac:spMkLst>
            <pc:docMk/>
            <pc:sldMk cId="1153950275" sldId="586"/>
            <ac:spMk id="9" creationId="{EDC1E8B4-11F7-471C-B04B-52673004A62D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5:17.743" v="883" actId="1076"/>
          <ac:spMkLst>
            <pc:docMk/>
            <pc:sldMk cId="1153950275" sldId="586"/>
            <ac:spMk id="10" creationId="{E1D9FD84-9F9C-01E6-9464-858CC3B7A1B9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5:21.637" v="884" actId="1076"/>
          <ac:spMkLst>
            <pc:docMk/>
            <pc:sldMk cId="1153950275" sldId="586"/>
            <ac:spMk id="11" creationId="{937650A1-F94D-8DC5-D763-4F2F20DA646C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5:32.293" v="891" actId="6549"/>
          <ac:spMkLst>
            <pc:docMk/>
            <pc:sldMk cId="1153950275" sldId="586"/>
            <ac:spMk id="12" creationId="{590D9E3C-469B-F20F-6CC6-E70151DD9590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6:11.474" v="898" actId="20577"/>
          <ac:spMkLst>
            <pc:docMk/>
            <pc:sldMk cId="1153950275" sldId="586"/>
            <ac:spMk id="13" creationId="{FD3E0DE6-6FDE-2719-7587-91D91E829142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6:21.647" v="904" actId="20577"/>
          <ac:spMkLst>
            <pc:docMk/>
            <pc:sldMk cId="1153950275" sldId="586"/>
            <ac:spMk id="14" creationId="{C715DA77-1343-1B4B-4F2E-AA904908CB88}"/>
          </ac:spMkLst>
        </pc:spChg>
        <pc:spChg chg="add del mod">
          <ac:chgData name="TAN Mei Yi [Harrisdale Senior High School]" userId="f9f029c9-d743-4d60-9f2c-e74bdec1ab07" providerId="ADAL" clId="{F5D9525F-F42D-4793-A437-E116E24B8C02}" dt="2023-03-17T01:59:02.673" v="976" actId="478"/>
          <ac:spMkLst>
            <pc:docMk/>
            <pc:sldMk cId="1153950275" sldId="586"/>
            <ac:spMk id="15" creationId="{E60FDEAE-7B4A-5D79-3A6B-7D0C30FC80C1}"/>
          </ac:spMkLst>
        </pc:spChg>
        <pc:spChg chg="add del mod">
          <ac:chgData name="TAN Mei Yi [Harrisdale Senior High School]" userId="f9f029c9-d743-4d60-9f2c-e74bdec1ab07" providerId="ADAL" clId="{F5D9525F-F42D-4793-A437-E116E24B8C02}" dt="2023-03-17T01:59:02.673" v="976" actId="478"/>
          <ac:spMkLst>
            <pc:docMk/>
            <pc:sldMk cId="1153950275" sldId="586"/>
            <ac:spMk id="16" creationId="{5CD10993-B676-3E95-B57F-4D6A39CBBC27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7:24.194" v="932" actId="1076"/>
          <ac:spMkLst>
            <pc:docMk/>
            <pc:sldMk cId="1153950275" sldId="586"/>
            <ac:spMk id="17" creationId="{05915BE1-225A-3F15-4E36-F70F7E9C1065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1:58:36.120" v="975" actId="1076"/>
          <ac:spMkLst>
            <pc:docMk/>
            <pc:sldMk cId="1153950275" sldId="586"/>
            <ac:spMk id="18" creationId="{F382D302-4284-05C6-2398-04D8A736E183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9:12.014" v="1083" actId="20577"/>
          <ac:spMkLst>
            <pc:docMk/>
            <pc:sldMk cId="1153950275" sldId="586"/>
            <ac:spMk id="19" creationId="{78A89D5C-001A-7FF8-73C1-A2543C67DFA0}"/>
          </ac:spMkLst>
        </pc:spChg>
        <pc:graphicFrameChg chg="add mod modGraphic">
          <ac:chgData name="TAN Mei Yi [Harrisdale Senior High School]" userId="f9f029c9-d743-4d60-9f2c-e74bdec1ab07" providerId="ADAL" clId="{F5D9525F-F42D-4793-A437-E116E24B8C02}" dt="2023-03-17T01:54:23.076" v="827" actId="1076"/>
          <ac:graphicFrameMkLst>
            <pc:docMk/>
            <pc:sldMk cId="1153950275" sldId="586"/>
            <ac:graphicFrameMk id="2" creationId="{43836F48-3F0F-B817-EDA3-F8BC70AF12F7}"/>
          </ac:graphicFrameMkLst>
        </pc:graphicFrameChg>
      </pc:sldChg>
      <pc:sldChg chg="addSp delSp modSp add mod delAnim modAnim">
        <pc:chgData name="TAN Mei Yi [Harrisdale Senior High School]" userId="f9f029c9-d743-4d60-9f2c-e74bdec1ab07" providerId="ADAL" clId="{F5D9525F-F42D-4793-A437-E116E24B8C02}" dt="2023-03-17T02:42:44.962" v="1078" actId="20577"/>
        <pc:sldMkLst>
          <pc:docMk/>
          <pc:sldMk cId="4063479745" sldId="587"/>
        </pc:sldMkLst>
        <pc:spChg chg="add mod">
          <ac:chgData name="TAN Mei Yi [Harrisdale Senior High School]" userId="f9f029c9-d743-4d60-9f2c-e74bdec1ab07" providerId="ADAL" clId="{F5D9525F-F42D-4793-A437-E116E24B8C02}" dt="2023-03-17T02:34:35.360" v="1015" actId="20577"/>
          <ac:spMkLst>
            <pc:docMk/>
            <pc:sldMk cId="4063479745" sldId="587"/>
            <ac:spMk id="2" creationId="{2BF15ECB-E4D5-5943-25CF-F51FD483771D}"/>
          </ac:spMkLst>
        </pc:spChg>
        <pc:spChg chg="add del mod">
          <ac:chgData name="TAN Mei Yi [Harrisdale Senior High School]" userId="f9f029c9-d743-4d60-9f2c-e74bdec1ab07" providerId="ADAL" clId="{F5D9525F-F42D-4793-A437-E116E24B8C02}" dt="2023-03-17T02:34:43.839" v="1018" actId="478"/>
          <ac:spMkLst>
            <pc:docMk/>
            <pc:sldMk cId="4063479745" sldId="587"/>
            <ac:spMk id="4" creationId="{70C7DF95-DEC5-8719-2415-A6D82C6C8CC7}"/>
          </ac:spMkLst>
        </pc:spChg>
        <pc:spChg chg="del mod">
          <ac:chgData name="TAN Mei Yi [Harrisdale Senior High School]" userId="f9f029c9-d743-4d60-9f2c-e74bdec1ab07" providerId="ADAL" clId="{F5D9525F-F42D-4793-A437-E116E24B8C02}" dt="2023-03-17T02:34:17.862" v="1001" actId="478"/>
          <ac:spMkLst>
            <pc:docMk/>
            <pc:sldMk cId="4063479745" sldId="587"/>
            <ac:spMk id="6" creationId="{3BB71D0D-422A-45F4-82F7-A607B4D6700F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03.202" v="1023" actId="20577"/>
          <ac:spMkLst>
            <pc:docMk/>
            <pc:sldMk cId="4063479745" sldId="587"/>
            <ac:spMk id="7" creationId="{3009F1F1-8AE1-2226-FB2F-5D81DA2A19F1}"/>
          </ac:spMkLst>
        </pc:spChg>
        <pc:spChg chg="mod">
          <ac:chgData name="TAN Mei Yi [Harrisdale Senior High School]" userId="f9f029c9-d743-4d60-9f2c-e74bdec1ab07" providerId="ADAL" clId="{F5D9525F-F42D-4793-A437-E116E24B8C02}" dt="2023-03-17T02:34:23.356" v="1004" actId="1076"/>
          <ac:spMkLst>
            <pc:docMk/>
            <pc:sldMk cId="4063479745" sldId="587"/>
            <ac:spMk id="8" creationId="{806745C4-844C-C342-B92F-C33E2AD0B9AF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06.857" v="1024" actId="20577"/>
          <ac:spMkLst>
            <pc:docMk/>
            <pc:sldMk cId="4063479745" sldId="587"/>
            <ac:spMk id="9" creationId="{92C80EA9-619C-C47B-4589-7EAA854EE5DC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4:58.459" v="1021" actId="20577"/>
          <ac:spMkLst>
            <pc:docMk/>
            <pc:sldMk cId="4063479745" sldId="587"/>
            <ac:spMk id="10" creationId="{0CDDEDC6-75EE-2958-A331-E275DD7983C0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00.865" v="1022" actId="20577"/>
          <ac:spMkLst>
            <pc:docMk/>
            <pc:sldMk cId="4063479745" sldId="587"/>
            <ac:spMk id="11" creationId="{D8A44F14-2FA0-F822-E9EB-A2BADC5E6719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21.297" v="1032" actId="6549"/>
          <ac:spMkLst>
            <pc:docMk/>
            <pc:sldMk cId="4063479745" sldId="587"/>
            <ac:spMk id="12" creationId="{D9F209F7-C4B1-17C9-9E41-060C4ECD2847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32.927" v="1036" actId="20577"/>
          <ac:spMkLst>
            <pc:docMk/>
            <pc:sldMk cId="4063479745" sldId="587"/>
            <ac:spMk id="13" creationId="{9049B2FF-C2B1-4397-F1E1-BC8ADB74D156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5:44.185" v="1042" actId="20577"/>
          <ac:spMkLst>
            <pc:docMk/>
            <pc:sldMk cId="4063479745" sldId="587"/>
            <ac:spMk id="14" creationId="{B8F744CD-6792-F8C0-5C6A-43D5682AFBCC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36:15.548" v="1049" actId="1076"/>
          <ac:spMkLst>
            <pc:docMk/>
            <pc:sldMk cId="4063479745" sldId="587"/>
            <ac:spMk id="15" creationId="{A53E9BE6-9432-F35A-B30D-B8F2FAF15AC4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0:13.686" v="1057" actId="20577"/>
          <ac:spMkLst>
            <pc:docMk/>
            <pc:sldMk cId="4063479745" sldId="587"/>
            <ac:spMk id="16" creationId="{D126680F-86EB-8E93-7B07-7C43853F6BE4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0:25.878" v="1061" actId="20577"/>
          <ac:spMkLst>
            <pc:docMk/>
            <pc:sldMk cId="4063479745" sldId="587"/>
            <ac:spMk id="17" creationId="{5EE446FA-C80E-0108-105C-D475A2B8E8F9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0:51.866" v="1068" actId="20577"/>
          <ac:spMkLst>
            <pc:docMk/>
            <pc:sldMk cId="4063479745" sldId="587"/>
            <ac:spMk id="18" creationId="{5738F6C6-1F61-9BFF-D6C7-99C99B6386A5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1:05.921" v="1072" actId="20577"/>
          <ac:spMkLst>
            <pc:docMk/>
            <pc:sldMk cId="4063479745" sldId="587"/>
            <ac:spMk id="19" creationId="{FD5AA7FD-0F19-1D04-21CC-15AADB9A7FA4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2:27.374" v="1074" actId="1076"/>
          <ac:spMkLst>
            <pc:docMk/>
            <pc:sldMk cId="4063479745" sldId="587"/>
            <ac:spMk id="21" creationId="{B6AA2CB3-6311-0A59-4EA6-EA78A4F4C39A}"/>
          </ac:spMkLst>
        </pc:spChg>
        <pc:spChg chg="add mod">
          <ac:chgData name="TAN Mei Yi [Harrisdale Senior High School]" userId="f9f029c9-d743-4d60-9f2c-e74bdec1ab07" providerId="ADAL" clId="{F5D9525F-F42D-4793-A437-E116E24B8C02}" dt="2023-03-17T02:42:44.962" v="1078" actId="20577"/>
          <ac:spMkLst>
            <pc:docMk/>
            <pc:sldMk cId="4063479745" sldId="587"/>
            <ac:spMk id="22" creationId="{D2DE2FC6-C575-8E6D-5FEF-0FD1BD93DB90}"/>
          </ac:spMkLst>
        </pc:spChg>
        <pc:graphicFrameChg chg="add mod">
          <ac:chgData name="TAN Mei Yi [Harrisdale Senior High School]" userId="f9f029c9-d743-4d60-9f2c-e74bdec1ab07" providerId="ADAL" clId="{F5D9525F-F42D-4793-A437-E116E24B8C02}" dt="2023-03-17T02:34:20.673" v="1003" actId="1076"/>
          <ac:graphicFrameMkLst>
            <pc:docMk/>
            <pc:sldMk cId="4063479745" sldId="587"/>
            <ac:graphicFrameMk id="3" creationId="{C105DE9E-68CD-2514-4072-DFEC29C4CA54}"/>
          </ac:graphicFrameMkLst>
        </pc:graphicFrameChg>
      </pc:sldChg>
    </pc:docChg>
  </pc:docChgLst>
  <pc:docChgLst>
    <pc:chgData name="TAN Mei Yi [Harrisdale Senior High School]" userId="f9f029c9-d743-4d60-9f2c-e74bdec1ab07" providerId="ADAL" clId="{DC81FF4C-291A-4AE2-AA0A-755D1767FF2B}"/>
    <pc:docChg chg="custSel addSld delSld modSld">
      <pc:chgData name="TAN Mei Yi [Harrisdale Senior High School]" userId="f9f029c9-d743-4d60-9f2c-e74bdec1ab07" providerId="ADAL" clId="{DC81FF4C-291A-4AE2-AA0A-755D1767FF2B}" dt="2023-02-28T05:14:53.099" v="259" actId="47"/>
      <pc:docMkLst>
        <pc:docMk/>
      </pc:docMkLst>
      <pc:sldChg chg="modSp mod">
        <pc:chgData name="TAN Mei Yi [Harrisdale Senior High School]" userId="f9f029c9-d743-4d60-9f2c-e74bdec1ab07" providerId="ADAL" clId="{DC81FF4C-291A-4AE2-AA0A-755D1767FF2B}" dt="2023-02-28T05:03:57.989" v="3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DC81FF4C-291A-4AE2-AA0A-755D1767FF2B}" dt="2023-02-28T05:03:57.989" v="3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del">
        <pc:chgData name="TAN Mei Yi [Harrisdale Senior High School]" userId="f9f029c9-d743-4d60-9f2c-e74bdec1ab07" providerId="ADAL" clId="{DC81FF4C-291A-4AE2-AA0A-755D1767FF2B}" dt="2023-02-28T05:04:10.501" v="4" actId="47"/>
        <pc:sldMkLst>
          <pc:docMk/>
          <pc:sldMk cId="3848479177" sldId="454"/>
        </pc:sldMkLst>
      </pc:sldChg>
      <pc:sldChg chg="del">
        <pc:chgData name="TAN Mei Yi [Harrisdale Senior High School]" userId="f9f029c9-d743-4d60-9f2c-e74bdec1ab07" providerId="ADAL" clId="{DC81FF4C-291A-4AE2-AA0A-755D1767FF2B}" dt="2023-02-28T05:04:11.460" v="5" actId="47"/>
        <pc:sldMkLst>
          <pc:docMk/>
          <pc:sldMk cId="2468799418" sldId="455"/>
        </pc:sldMkLst>
      </pc:sldChg>
      <pc:sldChg chg="addSp delSp modSp mod modAnim">
        <pc:chgData name="TAN Mei Yi [Harrisdale Senior High School]" userId="f9f029c9-d743-4d60-9f2c-e74bdec1ab07" providerId="ADAL" clId="{DC81FF4C-291A-4AE2-AA0A-755D1767FF2B}" dt="2023-02-28T05:14:47.248" v="258" actId="1076"/>
        <pc:sldMkLst>
          <pc:docMk/>
          <pc:sldMk cId="2070731035" sldId="465"/>
        </pc:sldMkLst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2" creationId="{F71EE746-ED8A-B83A-D552-3063D9480989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4" creationId="{267A7826-7015-6F8B-38A4-EBAA98D1F9D8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35.805" v="257" actId="1076"/>
          <ac:spMkLst>
            <pc:docMk/>
            <pc:sldMk cId="2070731035" sldId="465"/>
            <ac:spMk id="6" creationId="{549B2DBC-8030-73AC-C4D1-F907CFE16CF1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7" creationId="{39DD77B8-8E4C-4542-7B8E-1177B7431AA6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8" creationId="{85E99EC1-EAFD-C14D-31DF-A0C901C35BCC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9" creationId="{27D5FDAD-AE1D-B9E2-04EE-46B709D570C5}"/>
          </ac:spMkLst>
        </pc:spChg>
        <pc:spChg chg="add mod">
          <ac:chgData name="TAN Mei Yi [Harrisdale Senior High School]" userId="f9f029c9-d743-4d60-9f2c-e74bdec1ab07" providerId="ADAL" clId="{DC81FF4C-291A-4AE2-AA0A-755D1767FF2B}" dt="2023-02-28T05:14:47.248" v="258" actId="1076"/>
          <ac:spMkLst>
            <pc:docMk/>
            <pc:sldMk cId="2070731035" sldId="465"/>
            <ac:spMk id="10" creationId="{6A23564D-241E-A92F-5126-B33FC1614EDC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4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7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18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19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4.869" v="252" actId="1076"/>
          <ac:spMkLst>
            <pc:docMk/>
            <pc:sldMk cId="2070731035" sldId="465"/>
            <ac:spMk id="20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22" creationId="{00000000-0000-0000-0000-000000000000}"/>
          </ac:spMkLst>
        </pc:spChg>
        <pc:spChg chg="mod">
          <ac:chgData name="TAN Mei Yi [Harrisdale Senior High School]" userId="f9f029c9-d743-4d60-9f2c-e74bdec1ab07" providerId="ADAL" clId="{DC81FF4C-291A-4AE2-AA0A-755D1767FF2B}" dt="2023-02-28T05:14:18.776" v="253" actId="1076"/>
          <ac:spMkLst>
            <pc:docMk/>
            <pc:sldMk cId="2070731035" sldId="465"/>
            <ac:spMk id="23" creationId="{00000000-0000-0000-0000-000000000000}"/>
          </ac:spMkLst>
        </pc:spChg>
        <pc:picChg chg="del">
          <ac:chgData name="TAN Mei Yi [Harrisdale Senior High School]" userId="f9f029c9-d743-4d60-9f2c-e74bdec1ab07" providerId="ADAL" clId="{DC81FF4C-291A-4AE2-AA0A-755D1767FF2B}" dt="2023-02-28T05:14:04.030" v="250" actId="478"/>
          <ac:picMkLst>
            <pc:docMk/>
            <pc:sldMk cId="2070731035" sldId="465"/>
            <ac:picMk id="3" creationId="{00000000-0000-0000-0000-000000000000}"/>
          </ac:picMkLst>
        </pc:picChg>
      </pc:sldChg>
      <pc:sldChg chg="addSp delSp modSp add del mod delAnim modAnim">
        <pc:chgData name="TAN Mei Yi [Harrisdale Senior High School]" userId="f9f029c9-d743-4d60-9f2c-e74bdec1ab07" providerId="ADAL" clId="{DC81FF4C-291A-4AE2-AA0A-755D1767FF2B}" dt="2023-02-28T05:14:53.099" v="259" actId="47"/>
        <pc:sldMkLst>
          <pc:docMk/>
          <pc:sldMk cId="2303262736" sldId="477"/>
        </pc:sldMkLst>
        <pc:spChg chg="add 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" creationId="{18AB7018-0A04-3CCD-F700-321E079FA34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4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7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18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05:19.113" v="26" actId="478"/>
          <ac:spMkLst>
            <pc:docMk/>
            <pc:sldMk cId="2303262736" sldId="477"/>
            <ac:spMk id="19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0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2" creationId="{00000000-0000-0000-0000-000000000000}"/>
          </ac:spMkLst>
        </pc:spChg>
        <pc:spChg chg="del mod">
          <ac:chgData name="TAN Mei Yi [Harrisdale Senior High School]" userId="f9f029c9-d743-4d60-9f2c-e74bdec1ab07" providerId="ADAL" clId="{DC81FF4C-291A-4AE2-AA0A-755D1767FF2B}" dt="2023-02-28T05:14:24.430" v="254" actId="21"/>
          <ac:spMkLst>
            <pc:docMk/>
            <pc:sldMk cId="2303262736" sldId="477"/>
            <ac:spMk id="23" creationId="{00000000-0000-0000-0000-000000000000}"/>
          </ac:spMkLst>
        </pc:spChg>
        <pc:picChg chg="del">
          <ac:chgData name="TAN Mei Yi [Harrisdale Senior High School]" userId="f9f029c9-d743-4d60-9f2c-e74bdec1ab07" providerId="ADAL" clId="{DC81FF4C-291A-4AE2-AA0A-755D1767FF2B}" dt="2023-02-28T05:04:47.219" v="7" actId="478"/>
          <ac:picMkLst>
            <pc:docMk/>
            <pc:sldMk cId="2303262736" sldId="477"/>
            <ac:picMk id="3" creationId="{00000000-0000-0000-0000-000000000000}"/>
          </ac:picMkLst>
        </pc:picChg>
      </pc:sldChg>
    </pc:docChg>
  </pc:docChgLst>
  <pc:docChgLst>
    <pc:chgData name="TAN Mei Yi [Harrisdale Senior High School]" userId="f9f029c9-d743-4d60-9f2c-e74bdec1ab07" providerId="ADAL" clId="{0362D03B-ED38-497A-A4A9-B12AB8C6D50E}"/>
    <pc:docChg chg="modSld">
      <pc:chgData name="TAN Mei Yi [Harrisdale Senior High School]" userId="f9f029c9-d743-4d60-9f2c-e74bdec1ab07" providerId="ADAL" clId="{0362D03B-ED38-497A-A4A9-B12AB8C6D50E}" dt="2023-03-08T00:14:43.790" v="63" actId="20577"/>
      <pc:docMkLst>
        <pc:docMk/>
      </pc:docMkLst>
      <pc:sldChg chg="modSp mod">
        <pc:chgData name="TAN Mei Yi [Harrisdale Senior High School]" userId="f9f029c9-d743-4d60-9f2c-e74bdec1ab07" providerId="ADAL" clId="{0362D03B-ED38-497A-A4A9-B12AB8C6D50E}" dt="2023-03-08T00:14:43.790" v="63" actId="20577"/>
        <pc:sldMkLst>
          <pc:docMk/>
          <pc:sldMk cId="2226349418" sldId="292"/>
        </pc:sldMkLst>
        <pc:spChg chg="mod">
          <ac:chgData name="TAN Mei Yi [Harrisdale Senior High School]" userId="f9f029c9-d743-4d60-9f2c-e74bdec1ab07" providerId="ADAL" clId="{0362D03B-ED38-497A-A4A9-B12AB8C6D50E}" dt="2023-03-08T00:14:43.790" v="63" actId="20577"/>
          <ac:spMkLst>
            <pc:docMk/>
            <pc:sldMk cId="2226349418" sldId="292"/>
            <ac:spMk id="21" creationId="{8E7845BC-DC72-44E1-BABF-6AFB4DC3022D}"/>
          </ac:spMkLst>
        </pc:spChg>
        <pc:spChg chg="mod">
          <ac:chgData name="TAN Mei Yi [Harrisdale Senior High School]" userId="f9f029c9-d743-4d60-9f2c-e74bdec1ab07" providerId="ADAL" clId="{0362D03B-ED38-497A-A4A9-B12AB8C6D50E}" dt="2023-03-08T00:14:28.840" v="39" actId="20577"/>
          <ac:spMkLst>
            <pc:docMk/>
            <pc:sldMk cId="2226349418" sldId="292"/>
            <ac:spMk id="22" creationId="{046BE2BE-401B-43B6-9F59-E6AE635E14B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4144 0 0,'-1'2'4888'0'0,"-7"7"-3082"0"0,6-7-1297 0 0,-1 1 1 0 0,1 0-1 0 0,0 1 0 0 0,0-1 1 0 0,0 0-1 0 0,-2 5 1 0 0,-3 8 831 0 0,-18 26 0 0 0,8-22-369 0 0,13-15-833 0 0,0-1 0 0 0,1 0 0 0 0,-1 1 0 0 0,1 0 0 0 0,0-1 0 0 0,0 1 1 0 0,1 0-1 0 0,-1 1 0 0 0,-1 6 0 0 0,3-9-107 0 0,-3 12 30 0 0,2-12-137 0 0,-1 3 98 0 0,2-2-3059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13616 0 0,'0'0'1365'0'0,"1"2"-1248"0"0,3 36 25 0 0,-3-36 112 0 0,-1 1 1 0 0,1-1 0 0 0,-1 1 0 0 0,1 0 0 0 0,-1 0 0 0 0,0-1 0 0 0,0 1 0 0 0,0 0-1 0 0,-1 4 1 0 0,0 8 1111 0 0,1-11-1183 0 0,0 17 740 0 0,5 39 0 0 0,-5-56-890 0 0,0-1-1 0 0,0 1 0 0 0,0 0 0 0 0,0 0 1 0 0,-1 0-1 0 0,0 3 0 0 0,-2 18 20 0 0,8 72 710 0 0,-1 55-343 0 0,-4-138-386 0 0,0 7-26 0 0,1 0 0 0 0,3 24-1 0 0,-2-18-2 0 0,-2-19-189 0 0,1 0 0 0 0,2 14-1 0 0,-2-16 3 0 0,-1 0 0 0 0,1 1-1 0 0,-1-1 1 0 0,-1 8 0 0 0,1 0-513 0 0,2-6 0 0 0,0 0-257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8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3 15408 0 0,'-1'0'199'0'0,"0"-1"1"0"0,0 1 0 0 0,-1 0 0 0 0,1-1 0 0 0,0 1 0 0 0,-1 0 0 0 0,1 0 0 0 0,0 0 0 0 0,-1-1 0 0 0,1 2 0 0 0,0-1-1 0 0,-1 0 1 0 0,1 0 0 0 0,0 0 0 0 0,-1 1 0 0 0,1-1 0 0 0,0 0 0 0 0,-1 1 0 0 0,1-1 0 0 0,-1 2 0 0 0,0-1 83 0 0,0 0 0 0 0,0 1 0 0 0,1-1 0 0 0,-1 1 0 0 0,0 0 0 0 0,1 0 0 0 0,0-1 0 0 0,-1 1 0 0 0,1 0 0 0 0,0 0 0 0 0,-1 3 0 0 0,-1 1-3 0 0,1 1 1 0 0,0 0-1 0 0,0 0 0 0 0,0 0 0 0 0,1 0 0 0 0,0 0 0 0 0,0 10 0 0 0,-5 50 382 0 0,1 1-485 0 0,3-11-253 0 0,0-33-3 0 0,2 1 0 0 0,3 34-1 0 0,-2-51 69 0 0,1 0 0 0 0,0 0-1 0 0,0 0 1 0 0,1 0-1 0 0,0-1 1 0 0,0 1-1 0 0,0 0 1 0 0,1-1 0 0 0,1 0-1 0 0,-1 0 1 0 0,7 7-1 0 0,-6-8-42 0 0,32 35-2501 0 0,-33-37 1941 0 0,0 0 1 0 0,0-1-1 0 0,1 0 1 0 0,-1 0-1 0 0,1 0 1 0 0,-1 0 0 0 0,1-1-1 0 0,6 2 1 0 0,4-2-6928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9.0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36 106 5064 0 0,'0'0'389'0'0,"0"2"134"0"0,-2 3 1599 0 0,0 0 1 0 0,1 0-1 0 0,0 0 0 0 0,0 1 1 0 0,-1 7-1 0 0,2 7-1099 0 0,-3 2 94 0 0,2-17-958 0 0,1-1 0 0 0,-1 1 0 0 0,1-1 0 0 0,0 8 0 0 0,2 1 35 0 0,0 0 1 0 0,1-1 0 0 0,0 0-1 0 0,1 0 1 0 0,0 0 0 0 0,7 13-1 0 0,-7-19-154 0 0,0 0 0 0 0,0 0 0 0 0,0-1 0 0 0,1 1 0 0 0,8 6 0 0 0,-6-4 8 0 0,-5-8-54 0 0,-1 1-1 0 0,1-1 1 0 0,0 0-1 0 0,-1 1 1 0 0,1-1-1 0 0,0 0 1 0 0,-1 0-1 0 0,1 0 1 0 0,0 0-1 0 0,0 0 1 0 0,-1 0-1 0 0,1 0 1 0 0,0-1-1 0 0,-1 1 1 0 0,3-1-1 0 0,-1-1-2 0 0,0 0 0 0 0,-1 1 0 0 0,1-1 0 0 0,-1 0 0 0 0,1 0-1 0 0,-1 0 1 0 0,0 0 0 0 0,1-1 0 0 0,-1 1 0 0 0,0 0 0 0 0,-1-1 0 0 0,1 0-1 0 0,2-4 1 0 0,0-4 26 0 0,-1 5 21 0 0,-1 0-1 0 0,0-1 1 0 0,0 1 0 0 0,-1 0-1 0 0,0-1 1 0 0,1-9-1 0 0,-2 2 125 0 0,0 0 0 0 0,-1 0 0 0 0,0 0-1 0 0,-1 0 1 0 0,-6-21 0 0 0,6 30-116 0 0,-5-17 188 0 0,-1 1-1 0 0,-11-22 1 0 0,16 37-228 0 0,-1 1 1 0 0,1-1-1 0 0,-1 0 1 0 0,0 1-1 0 0,-1 0 1 0 0,1 0-1 0 0,-1 0 1 0 0,0 1 0 0 0,0-1-1 0 0,-1 1 1 0 0,-8-5-1 0 0,12 8-59 0 0,0 0-1 0 0,0 0 0 0 0,-1 1 0 0 0,1-1 1 0 0,0 1-1 0 0,0-1 0 0 0,-1 1 1 0 0,1 0-1 0 0,0 0 0 0 0,-1 0 1 0 0,1 0-1 0 0,0 0 0 0 0,-4 1 1 0 0,4-1-139 0 0,1 1 1 0 0,0-1 0 0 0,-1 0 0 0 0,1 1 0 0 0,0-1 0 0 0,0 1 0 0 0,-1 0 0 0 0,1-1-1 0 0,0 1 1 0 0,0 0 0 0 0,0 0 0 0 0,0 0 0 0 0,0 0 0 0 0,0 0 0 0 0,0 0 0 0 0,0 0 0 0 0,0 0-1 0 0,0 0 1 0 0,0 0 0 0 0,1 0 0 0 0,-1 1 0 0 0,0-1 0 0 0,0 3 0 0 0,0 9-7130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9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1 115 17503 0 0,'0'0'1904'0'0,"0"-10"-1904"0"0,0-3 856 0 0,0 3 136 0 0,5-3 24 0 0,1 4 8 0 0,-6-5-936 0 0,0 5-184 0 0,0-5-40 0 0,4 1-6056 0 0,7 3-1207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9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1 197 14280 0 0,'0'0'1102'0'0,"1"-1"-719"0"0,3-1-102 0 0,-3 1 951 0 0,25-11 4554 0 0,-22 11-5347 0 0,1-1 0 0 0,-1 1 1 0 0,1 0-1 0 0,0 0 0 0 0,0 0 0 0 0,7 1 0 0 0,-6 0-316 0 0,0 0 1 0 0,0 0 0 0 0,0 0-1 0 0,-1 1 1 0 0,1 0 0 0 0,0 0-1 0 0,0 1 1 0 0,-1 0 0 0 0,1 0-1 0 0,-1 0 1 0 0,0 0-1 0 0,0 1 1 0 0,1 0 0 0 0,-2 0-1 0 0,1 0 1 0 0,0 1 0 0 0,-1 0-1 0 0,1 0 1 0 0,-1 0 0 0 0,0 0-1 0 0,4 7 1 0 0,-6-8-122 0 0,0 1 1 0 0,0 0 0 0 0,0 0-1 0 0,-1 0 1 0 0,1-1 0 0 0,-1 1-1 0 0,0 0 1 0 0,0 1 0 0 0,-1-1 0 0 0,1 6-1 0 0,-1 4-146 0 0,-3 24 0 0 0,1-15-49 0 0,0-13-33 0 0,1-1-1 0 0,-7 17 1 0 0,0 6-559 0 0,6-21 294 0 0,-1 0 1 0 0,0-1-1 0 0,-1 1 1 0 0,0-1 0 0 0,-1 0-1 0 0,-6 10 1 0 0,3-3-426 0 0,7-14 610 0 0,-1 0 1 0 0,1 0 0 0 0,-1 0-1 0 0,1 0 1 0 0,-1 0 0 0 0,0 0-1 0 0,0-1 1 0 0,0 1 0 0 0,0-1-1 0 0,-1 1 1 0 0,1-1 0 0 0,-4 2-1 0 0,-2 0-799 0 0,-4 3 496 0 0,11-8 842 0 0,-1-1-1 0 0,0 1 1 0 0,0 0 0 0 0,-1 0-1 0 0,1 0 1 0 0,-4-1 0 0 0,3 1 4187 0 0,6 1-3941 0 0,35-10 1555 0 0,29-6-55 0 0,-59 15-1951 0 0,-1 0 0 0 0,0-1 1 0 0,0 0-1 0 0,0 0 0 0 0,8-5 0 0 0,12-3-433 0 0,-20 7 39 0 0,1 0 0 0 0,-1 0 1 0 0,8-6-1 0 0,10-4-3722 0 0,-15 8-3831 0 0</inkml:trace>
  <inkml:trace contextRef="#ctx0" brushRef="#br0" timeOffset="1">394 4 8288 0 0,'2'-1'6829'0'0,"8"-2"-305"0"0,-7 3-6169 0 0,1 1 0 0 0,-1-1 0 0 0,1 1 0 0 0,0 0-1 0 0,-1 0 1 0 0,1 0 0 0 0,-1 0 0 0 0,1 1 0 0 0,-1-1 0 0 0,0 1 0 0 0,0 0 0 0 0,4 3 0 0 0,-2-2-242 0 0,-1 1 0 0 0,1 0 0 0 0,-1 0 0 0 0,0 1-1 0 0,0-1 1 0 0,-1 1 0 0 0,5 7 0 0 0,4 24 284 0 0,-5-22-361 0 0,-3-6-36 0 0,0 0 0 0 0,-1 0 0 0 0,4 15 0 0 0,-5-16 0 0 0,4 19 0 0 0,-1 0 0 0 0,-1 0 0 0 0,0 28 0 0 0,-1 33 12 0 0,0-43 9 0 0,-4 54-1 0 0,-2-29 29 0 0,3-42-1105 0 0,-7 46 0 0 0,6-46-3463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0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13824 0 0,'0'0'7170'0'0,"1"1"-5330"0"0,15 22 317 0 0,-14-19-2042 0 0,0 0 1 0 0,1 0-1 0 0,0 0 0 0 0,6 7 0 0 0,17 26-1499 0 0,-10-24 872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0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0 8288 0 0,'0'0'14409'0'0,"-1"2"-13333"0"0,-6 10-432 0 0,1 1 0 0 0,0-1 0 0 0,1 1 0 0 0,0 1 1 0 0,-3 16-1 0 0,3-5-474 0 0,1 0 0 0 0,0 28 0 0 0,7 115-80 0 0,-2-149-89 0 0,2 15-44 0 0,1 0 1 0 0,11 41-1 0 0,-11-60-243 0 0,1 0 0 0 0,0 0 1 0 0,1-1-1 0 0,0 1 0 0 0,2-1 0 0 0,-1-1 0 0 0,18 24 1 0 0,-6-20-1678 0 0,-3-7-508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1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8288 0 0,'-12'33'1409'0'0,"8"-23"1034"0"0,0-1 1 0 0,-2 14-1 0 0,3-8-349 0 0,-1-1-1355 0 0,2 1-1 0 0,0 0 1 0 0,0 0-1 0 0,1 20 1 0 0,3-3-444 0 0,-2-16-204 0 0,1 0 0 0 0,1 0 0 0 0,0-1 0 0 0,6 24 1 0 0,-1-17-59 0 0,-6-16-27 0 0,0 0 0 0 0,1 0-1 0 0,0 0 1 0 0,0-1-1 0 0,0 1 1 0 0,1-1 0 0 0,-1 1-1 0 0,2-1 1 0 0,-1 0-1 0 0,0 0 1 0 0,1 0 0 0 0,5 5-1 0 0,-8-9-6 0 0,1 0 0 0 0,-1 1 0 0 0,0-1 1 0 0,1 0-1 0 0,-1 0 0 0 0,1 0 0 0 0,-1 0 0 0 0,1 0 0 0 0,3 1 0 0 0,-4-2 4 0 0,-1 0 0 0 0,1 0 0 0 0,0 0 0 0 0,0 0 1 0 0,-1 0-1 0 0,1 0 0 0 0,0 0 0 0 0,0 0 0 0 0,-1 0 0 0 0,1 0 1 0 0,0 0-1 0 0,0 0 0 0 0,-1-1 0 0 0,1 1 0 0 0,0 0 0 0 0,0-1 0 0 0,1-1 20 0 0,0 1 0 0 0,0-1 0 0 0,0 0 0 0 0,-1 0-1 0 0,1 0 1 0 0,0 0 0 0 0,-1 0 0 0 0,0 0 0 0 0,2-4 0 0 0,2-2 80 0 0,-3 4-38 0 0,0 0 1 0 0,0 0-1 0 0,0 0 0 0 0,-1-1 0 0 0,1 1 0 0 0,-1-1 1 0 0,0 1-1 0 0,0-1 0 0 0,-1 0 0 0 0,1-5 0 0 0,-1-9 351 0 0,-3-24-1 0 0,1 0 69 0 0,1 31-374 0 0,0 1-1 0 0,0-1 1 0 0,-1 1-1 0 0,0-1 1 0 0,-1 1 0 0 0,0 0-1 0 0,-8-16 1 0 0,0 3-110 0 0,-2 1-1 0 0,-17-25 1 0 0,25 38-157 0 0,4 8 21 0 0,1 1 1 0 0,-1 0 0 0 0,1 0-1 0 0,-1 0 1 0 0,1 0-1 0 0,-1 1 1 0 0,0-1 0 0 0,1 0-1 0 0,-1 0 1 0 0,0 0 0 0 0,0 0-1 0 0,-1 0 1 0 0,1 0-1288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1.4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73 3680 0 0,'0'0'11968'0'0,"10"-8"-7777"0"0,-5-1-3359 0 0,5-1-680 0 0,1-3-152 0 0,-1-1-5543 0 0,0-5-1129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1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110 230 16208 0 0,'0'0'1469'0'0,"-1"-5"-937"0"0,-8-12 5804 0 0,-8-2-3230 0 0,12 14-2117 0 0,-9 5-383 0 0,12 0-585 0 0,-1 0 0 0 0,1 0 1 0 0,0 1-1 0 0,0-1 0 0 0,0 0 0 0 0,0 1 1 0 0,0-1-1 0 0,0 1 0 0 0,0 0 0 0 0,0 0 1 0 0,0 0-1 0 0,0 0 0 0 0,0 0 1 0 0,0 0-1 0 0,1 0 0 0 0,-1 0 0 0 0,0 1 1 0 0,1-1-1 0 0,-2 3 0 0 0,-9 6 27 0 0,11-9-50 0 0,0-1-1 0 0,0 1 0 0 0,0 0 1 0 0,1 0-1 0 0,-1 0 1 0 0,0 0-1 0 0,0 0 1 0 0,1 0-1 0 0,-1 0 1 0 0,1 0-1 0 0,-1 0 0 0 0,0 0 1 0 0,1 0-1 0 0,0 0 1 0 0,-1 0-1 0 0,1 0 1 0 0,0 0-1 0 0,0 0 1 0 0,-1 1-1 0 0,1-1 0 0 0,0 0 1 0 0,0 0-1 0 0,0 0 1 0 0,1 1-1 0 0,-1 1 1 0 0,1 0-4 0 0,-2 1-67 0 0,1-1 1 0 0,1 1-1 0 0,-1 0 1 0 0,1-1-1 0 0,-1 1 0 0 0,1-1 1 0 0,0 1-1 0 0,0-1 0 0 0,0 1 1 0 0,1-1-1 0 0,-1 0 1 0 0,1 1-1 0 0,0-1 0 0 0,3 4 1 0 0,4 7-227 0 0,9 9 5 0 0,-4-5 122 0 0,26 36 50 0 0,-23-33 101 0 0,-10-13 4 0 0,-1 0 0 0 0,10 15 0 0 0,-15-22 17 0 0,0-1 0 0 0,-1 1 0 0 0,0 0 0 0 0,1-1 0 0 0,-1 1 0 0 0,1-1 0 0 0,-1 1 0 0 0,0 0 0 0 0,1 0 0 0 0,-1-1 0 0 0,0 1 0 0 0,0 0 0 0 0,1-1 0 0 0,-1 1 0 0 0,0 0 0 0 0,0 0 0 0 0,0 0 0 0 0,0-1 0 0 0,0 1 0 0 0,0 1 0 0 0,0 2 0 0 0,3 8 11 0 0,-3-2 31 0 0,-4 1-57 0 0,0 0 0 0 0,-1-1 0 0 0,-6 12 0 0 0,9-21-95 0 0,0 0-1 0 0,1 0 0 0 0,-1 0 0 0 0,0 0 0 0 0,1 0 0 0 0,-1 0 0 0 0,0 0 0 0 0,0-1 0 0 0,0 1 0 0 0,0-1 0 0 0,0 1 0 0 0,0-1 0 0 0,0 0 0 0 0,0 0 0 0 0,1 0 0 0 0,-1 0 0 0 0,-3 0 0 0 0,2-1 94 0 0,-1-1 0 0 0,0 1 0 0 0,0-1 0 0 0,1 0 1 0 0,-1 0-1 0 0,1 0 0 0 0,0 0 0 0 0,-4-3 0 0 0,5 3 15 0 0,1 1 1 0 0,-1-1 0 0 0,0 0-1 0 0,1 1 1 0 0,0-1-1 0 0,-1 0 1 0 0,1 0 0 0 0,0 0-1 0 0,0 0 1 0 0,0 0-1 0 0,0 0 1 0 0,0-1 0 0 0,-1-3-1 0 0,2 3 2 0 0,-1 1 0 0 0,1 0 0 0 0,-1 0 0 0 0,0-1 1 0 0,0 1-1 0 0,0 0 0 0 0,0 0 0 0 0,-2-3 0 0 0,2 3 5 0 0,0 0 0 0 0,0 0 1 0 0,0 0-1 0 0,0 0 0 0 0,0-1 0 0 0,0 1 1 0 0,1 0-1 0 0,-1-1 0 0 0,0-2 1 0 0,-4-51 92 0 0,4 51-46 0 0,1 0 0 0 0,0 0 0 0 0,0 0 0 0 0,0 0 0 0 0,1 0 0 0 0,-1 1 0 0 0,1-1 0 0 0,0 0-1 0 0,1 0 1 0 0,-1 1 0 0 0,3-6 0 0 0,3-4 302 0 0,1 0 0 0 0,10-14 0 0 0,6-11 1 0 0,-18 29-412 0 0,0 0 0 0 0,1 1-1 0 0,11-12 1 0 0,-11 13-118 0 0,1-1 1 0 0,11-20-1 0 0,-13 20-636 0 0,0-1 1 0 0,0 1-1 0 0,0 1 0 0 0,1-1 1 0 0,8-7-1 0 0,1-1-7299 0 0</inkml:trace>
  <inkml:trace contextRef="#ctx0" brushRef="#br0" timeOffset="1">311 1 11520 0 0,'0'0'2970'0'0,"2"1"-1011"0"0,11 9 3662 0 0,-1 2-3461 0 0,-3-4-1678 0 0,0 1 0 0 0,-1 1 0 0 0,0-1 1 0 0,-1 2-1 0 0,0-1 0 0 0,-1 1 0 0 0,6 12 0 0 0,27 69 335 0 0,-37-86-801 0 0,0 1 0 0 0,0 0 0 0 0,0 0-1 0 0,-1-1 1 0 0,0 10 0 0 0,2 10 11 0 0,3 22-112 0 0,-2 1 0 0 0,-2-1 0 0 0,-5 58 0 0 0,2-93-77 0 0,-1-1 1 0 0,0 0 0 0 0,-8 23-1 0 0,5-21-1108 0 0,-4 28-1 0 0,7-23-5045 0 0,-2-5-1947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2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0 8752 0 0,'-1'1'384'0'0,"-26"2"5"0"0,19-3 3873 0 0,-2 0 4276 0 0,9 2-7162 0 0,0-2-1243 0 0,1 1 0 0 0,0 0 0 0 0,0-1 0 0 0,0 1 0 0 0,-1-1 0 0 0,1 1 0 0 0,0 0 0 0 0,0-1 0 0 0,0 1 0 0 0,0 0 0 0 0,0-1 0 0 0,0 1 0 0 0,0 0 0 0 0,0-1 0 0 0,0 1 0 0 0,0 0 0 0 0,1-1 0 0 0,-1 2 0 0 0,0-1-41 0 0,1 0-1 0 0,-1 0 0 0 0,0 0 1 0 0,0 1-1 0 0,0-1 1 0 0,1 0-1 0 0,-2 0 1 0 0,1 0-1 0 0,0 1 0 0 0,0 1 1 0 0,-15 74 985 0 0,9-45-1003 0 0,4-24-64 0 0,1-1-1 0 0,-1 1 1 0 0,2 0-1 0 0,-1 0 0 0 0,1 0 1 0 0,1 14-1 0 0,1-10-5 0 0,0 1 0 0 0,0 12 0 0 0,-2-22-4 0 0,0 0 0 0 0,0 0 0 0 0,1 0 0 0 0,-1 0 0 0 0,1 0 0 0 0,0 0 0 0 0,0 0 0 0 0,0 0 0 0 0,0-1 0 0 0,1 1 0 0 0,-1 0 0 0 0,1-1 0 0 0,2 5 0 0 0,2 0 0 0 0,1 0 0 0 0,15 12 0 0 0,-5-4 0 0 0,-15-14-22 0 0,0 1-1 0 0,-1-1 0 0 0,1 0 1 0 0,0 1-1 0 0,1-1 1 0 0,-1 0-1 0 0,0 0 0 0 0,0 0 1 0 0,0-1-1 0 0,1 1 1 0 0,-1-1-1 0 0,0 1 1 0 0,0-1-1 0 0,1 0 0 0 0,-1 0 1 0 0,4 0-1 0 0,-4 0-169 0 0,2 0 82 0 0,-4 0 120 0 0,0 0 0 0 0,0 0 0 0 0,0 0-1 0 0,0 0 1 0 0,0 0 0 0 0,0-1 0 0 0,0 1 0 0 0,0 0 0 0 0,0 0 0 0 0,0 0 0 0 0,0 0 0 0 0,0 0 0 0 0,0 0 0 0 0,0 0 0 0 0,0 0 0 0 0,0 0 0 0 0,0-1 0 0 0,0 1-1 0 0,0 0 1 0 0,0 0 0 0 0,0 0 0 0 0,0 0 0 0 0,0 0 0 0 0,0 0 0 0 0,0 0 0 0 0,0 0 0 0 0,0 0 0 0 0,1 0 0 0 0,-1 0 0 0 0,0-1 0 0 0,0 1 0 0 0,0 0 0 0 0,0 0-1 0 0,0 0 1 0 0,0 0 0 0 0,0 0 0 0 0,0 0 0 0 0,0 0 0 0 0,0 0 0 0 0,1 0 0 0 0,-1 0 0 0 0,0 0 0 0 0,0 0 0 0 0,-1-1-172 0 0,-2 0-142 0 0,3 1 305 0 0,-3-2 53 0 0,0 1 0 0 0,0 0 0 0 0,0 0 1 0 0,0 0-1 0 0,-1 0 0 0 0,-4 0 0 0 0,6 1 210 0 0,-17-2-145 0 0,15 2-186 0 0,1 0 1 0 0,-1-1 0 0 0,1 1 0 0 0,0 0 0 0 0,-1 1 0 0 0,1-1 0 0 0,-4 1 0 0 0,2 1-564 0 0,1 0 0 0 0,0 0 0 0 0,-1 0 0 0 0,1 0 0 0 0,0 1 0 0 0,-5 4 0 0 0,9-7 380 0 0,-7 10-8280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46 134 10592 0 0,'-4'-5'163'0'0,"3"5"-110"0"0,0-1 1 0 0,0 0-1 0 0,0 0 1 0 0,0 0-1 0 0,0 0 0 0 0,1 0 1 0 0,-1 0-1 0 0,0 0 0 0 0,1 0 1 0 0,-1 0-1 0 0,1 0 1 0 0,-1-1-1 0 0,1 1 0 0 0,-1-2 1 0 0,3-7 108 0 0,-2 9-161 0 0,0 1 0 0 0,0 0 0 0 0,0-1 0 0 0,0 1 0 0 0,0-1 0 0 0,0 1 0 0 0,1-1 0 0 0,-1 1 0 0 0,0-1 0 0 0,0 1 0 0 0,0-1 0 0 0,-1 1 0 0 0,1-1 0 0 0,0 1 0 0 0,0-1 0 0 0,0 1 0 0 0,0-1 0 0 0,0 1 0 0 0,-1-1 0 0 0,1 1 0 0 0,0-1 1 0 0,0 1-1 0 0,-1 0 0 0 0,1-1 0 0 0,0 1 1 0 0,-2-4 1486 0 0,0 1 0 0 0,0 1 0 0 0,0-1 0 0 0,-1 0 0 0 0,1 0 0 0 0,-6-4 3037 0 0,8 10-4215 0 0,2 32-272 0 0,-2-29-39 0 0,0-1 0 0 0,0 1 1 0 0,0 0-1 0 0,-1-1 1 0 0,-1 7-1 0 0,-3 14-459 0 0,4-20 230 0 0,0-1 1 0 0,0 1-1 0 0,1-1 1 0 0,-1 9-1 0 0,3 1 37 0 0,1-11 91 0 0,-1-2 85 0 0,9 10 17 0 0,-7-11 0 0 0,0 0 0 0 0,1 2 0 0 0,-3-2 0 0 0,-1 0 0 0 0,1 0 0 0 0,0 0 0 0 0,-1-1 0 0 0,1 1 0 0 0,0-1 0 0 0,0 1 0 0 0,0-1 0 0 0,-1 0 0 0 0,1 0 0 0 0,0 1 0 0 0,0-1 0 0 0,0-1 0 0 0,0 1 0 0 0,2 0 0 0 0,45-4 694 0 0,-47 4-837 0 0,9-6-350 0 0,0 4-341 0 0,-1 0-3226 0 0</inkml:trace>
  <inkml:trace contextRef="#ctx0" brushRef="#br0" timeOffset="1">98 0 3224 0 0,'2'6'1007'0'0,"6"19"-2625"0"0,-7-14 5168 0 0,-1 4 5736 0 0,-3 4-3918 0 0,3-16-5294 0 0,-1 0-1 0 0,0 0 1 0 0,1 0-1 0 0,0 0 1 0 0,0 0 0 0 0,0 0-1 0 0,0 0 1 0 0,0 3-1 0 0,20 100 619 0 0,-20-104-967 0 0,4 11 137 0 0,-4-13-49 0 0,0 1 0 0 0,0-1 0 0 0,0 1 0 0 0,0-1 0 0 0,1 1 0 0 0,-1-1 0 0 0,0 1 0 0 0,0-1 0 0 0,1 0 0 0 0,-1 1 0 0 0,0-1 0 0 0,1 0 0 0 0,-1 1 0 0 0,0-1 0 0 0,1 0 0 0 0,-1 1 0 0 0,0-1 0 0 0,1 0 0 0 0,-1 0 0 0 0,1 1 0 0 0,-1-1 0 0 0,1 0 0 0 0,0 0 0 0 0,8 0-1347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3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18 3680 0 0,'-5'23'284'0'0,"4"-22"414"0"0,0-1 1 0 0,0 0 0 0 0,-1 0-1 0 0,1 0 1 0 0,0 0-1 0 0,0-1 1 0 0,0 1-1 0 0,0 0 1 0 0,0 0-1 0 0,0-1 1 0 0,0 1 0 0 0,0 0-1 0 0,0-1 1 0 0,-1 0-1 0 0,-2 0 3367 0 0,4 0-3839 0 0,0 1-1 0 0,-1 0 1 0 0,1 0-1 0 0,0-1 0 0 0,0 1 1 0 0,0 0-1 0 0,0-1 0 0 0,0 1 1 0 0,0 0-1 0 0,0 0 1 0 0,0-1-1 0 0,0 1 0 0 0,0 0 1 0 0,0-1-1 0 0,0 1 0 0 0,0 0 1 0 0,0-1-1 0 0,0 1 1 0 0,0 0-1 0 0,0 0 0 0 0,0-1 1 0 0,0 1-1 0 0,0 0 0 0 0,1-1 1 0 0,-1 1-1 0 0,0 0 0 0 0,0 0 1 0 0,0-1-1 0 0,2 2-201 0 0,0-1 0 0 0,-1 1 0 0 0,1 0 0 0 0,-1-1 0 0 0,1 0 0 0 0,0 1 0 0 0,-1-1-1 0 0,1 0 1 0 0,0 0 0 0 0,-1 0 0 0 0,1 0 0 0 0,0 0 0 0 0,-1 0 0 0 0,1 0 0 0 0,-1-1 0 0 0,1 1-1 0 0,0-1 1 0 0,-1 1 0 0 0,3-2 0 0 0,-1 1-1 0 0,1 0 0 0 0,0 0 0 0 0,0 0-1 0 0,0 1 1 0 0,4-1 0 0 0,-3 1-16 0 0,0-1 1 0 0,0 0-1 0 0,0 0 1 0 0,0 0-1 0 0,7-3 1 0 0,7-2 0 0 0,-3 4-122 0 0,4-1-280 0 0,-17 2-12 0 0,2-1 439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4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15808 0 0,'-5'5'1431'0'0,"4"-3"-1328"0"0,1 0-10 0 0,0 12-9 0 0,0-13 162 0 0,0 1-1 0 0,0-1 0 0 0,0 0 0 0 0,0 1 1 0 0,0-1-1 0 0,0 0 0 0 0,1 0 0 0 0,-1 1 0 0 0,0-1 1 0 0,1 0-1 0 0,-1 0 0 0 0,1 0 0 0 0,0 1 1 0 0,1 1-1 0 0,-1-2-94 0 0,1 0 0 0 0,-1 1 0 0 0,1-1 1 0 0,0 0-1 0 0,0 0 0 0 0,0 0 0 0 0,0 0 1 0 0,0 0-1 0 0,2 0 0 0 0,38 8 761 0 0,-36-8-874 0 0,1 1 1 0 0,-1-1-1 0 0,1 0 0 0 0,0-1 0 0 0,-1 1 1 0 0,12-2-1 0 0,-3 1-179 0 0,9 0-49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4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49 126 17503 0 0,'0'0'1759'0'0,"-7"5"-1458"0"0,4-3 39 0 0,0 0-1 0 0,1 1 0 0 0,-1-1 0 0 0,0 1 0 0 0,1-1 0 0 0,-1 1 0 0 0,1 0 1 0 0,0 0-1 0 0,0 0 0 0 0,0 0 0 0 0,0 0 0 0 0,0 0 0 0 0,-2 7 0 0 0,3-4-162 0 0,-1 0-1 0 0,1 0 1 0 0,0 0-1 0 0,0 1 0 0 0,1-1 1 0 0,0 0-1 0 0,1 11 0 0 0,0-4-182 0 0,2-1 0 0 0,0 1-1 0 0,0 0 1 0 0,1-1-1 0 0,1 0 1 0 0,0 0 0 0 0,9 16-1 0 0,-5-11 1 0 0,6 8 13 0 0,22 30-1 0 0,-31-47-19 0 0,1 0 0 0 0,0-1 0 0 0,0 0-1 0 0,1 0 1 0 0,-1 0 0 0 0,1-1 0 0 0,14 7 0 0 0,-20-11 6 0 0,6 2-1 0 0,0 0-1 0 0,0 0 1 0 0,1 0-1 0 0,-1-1 1 0 0,11 2-1 0 0,-17-4 9 0 0,1-1 0 0 0,-1 1 1 0 0,0-1-1 0 0,1 0 0 0 0,-1 0 0 0 0,1 0 0 0 0,-1-1 0 0 0,0 1 1 0 0,1 0-1 0 0,-1-1 0 0 0,0 0 0 0 0,1 1 0 0 0,-1-1 0 0 0,0 0 1 0 0,0 0-1 0 0,0 0 0 0 0,0-1 0 0 0,0 1 0 0 0,0 0 0 0 0,0-1 1 0 0,0 0-1 0 0,0 1 0 0 0,-1-1 0 0 0,4-3 0 0 0,0-4 13 0 0,1-1 0 0 0,-2 1 0 0 0,1-1 0 0 0,-1 0 0 0 0,-1 0-1 0 0,0 0 1 0 0,0-1 0 0 0,2-16 0 0 0,-2 10 42 0 0,-2 11-32 0 0,-1-1 1 0 0,1 0-1 0 0,-1 0 1 0 0,-1 0-1 0 0,0 0 0 0 0,0 0 1 0 0,0 1-1 0 0,0-1 1 0 0,-5-11-1 0 0,3 7 63 0 0,-5-22-1 0 0,7 22-49 0 0,0 0 0 0 0,-1 0 0 0 0,0 0 0 0 0,-1 0-1 0 0,0 0 1 0 0,-1 0 0 0 0,-8-15 0 0 0,-49-82 121 0 0,59 105-157 0 0,0 1-1 0 0,-1 0 1 0 0,1 0-1 0 0,0 0 1 0 0,-1 0-1 0 0,1 0 1 0 0,-1 0-1 0 0,1 0 1 0 0,-1 1-1 0 0,-4-2 1 0 0,-13-9-128 0 0,14 8 17 0 0,0 0 1 0 0,0 0-1 0 0,-9-3 1 0 0,-4 2-514 0 0,18 5 587 0 0,0 0-1 0 0,1 0 1 0 0,-1 0 0 0 0,0 0 0 0 0,1 0-1 0 0,-1 1 1 0 0,0-1 0 0 0,1 0 0 0 0,-1 0-1 0 0,0 0 1 0 0,1 1 0 0 0,-1-1 0 0 0,1 0-1 0 0,-1 1 1 0 0,0-1 0 0 0,1 0 0 0 0,-1 1 0 0 0,1-1-1 0 0,-1 1 1 0 0,1-1 0 0 0,-1 2 0 0 0,0-2-665 0 0,-8 4-2288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5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17423 0 0,'0'0'5816'0'0,"0"-9"-7288"0"0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5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79 20383 0 0,'0'0'996'0'0,"2"-2"-432"0"0,10-8-46 0 0,1 1-1 0 0,0 1 1 0 0,0-1-1 0 0,1 2 1 0 0,28-12 0 0 0,21 5 1759 0 0,-57 14-2207 0 0,0 0 1 0 0,0 0-1 0 0,-1 1 0 0 0,1-1 1 0 0,9 3-1 0 0,-8-1-75 0 0,-5-2 20 0 0,0 0 0 0 0,0 1 0 0 0,0 0 1 0 0,0-1-1 0 0,0 1 0 0 0,0 0 0 0 0,0 0 0 0 0,-1 0 0 0 0,1 0 0 0 0,0 0 0 0 0,-1 0 0 0 0,1 0 1 0 0,-1 1-1 0 0,1-1 0 0 0,-1 1 0 0 0,0-1 0 0 0,0 1 0 0 0,1-1 0 0 0,-1 1 0 0 0,0 0 0 0 0,0-1 0 0 0,0 1 1 0 0,-1 0-1 0 0,1 0 0 0 0,0 0 0 0 0,-1 0 0 0 0,1 0 0 0 0,-1 0 0 0 0,0 0 0 0 0,0 0 0 0 0,0 0 1 0 0,0 3-1 0 0,0 5-158 0 0,-1-1-1 0 0,0 0 1 0 0,-1 1 0 0 0,0-1 0 0 0,-5 13 0 0 0,6-18-79 0 0,-1 0-1 0 0,0 0 0 0 0,1 0 1 0 0,-1 0-1 0 0,-1-1 0 0 0,1 1 1 0 0,0-1-1 0 0,-1 1 0 0 0,-4 3 1 0 0,7-6-352 0 0,0-1-83 0 0,0 0 641 0 0,0 0 0 0 0,0 0-1 0 0,0 0 1 0 0,0 0 0 0 0,0 1 0 0 0,0-1-1 0 0,0 0 1 0 0,0 0 0 0 0,0 0 0 0 0,0 0-1 0 0,0 0 1 0 0,0 0 0 0 0,0 0 0 0 0,0 0-1 0 0,0 1 1 0 0,0-1 0 0 0,0 0 0 0 0,0 0-1 0 0,0 0 1 0 0,0 0 0 0 0,0 0 0 0 0,0 0-1 0 0,0 0 1 0 0,0 0 0 0 0,0 0 0 0 0,0 1-1 0 0,0-1 1 0 0,0 0 0 0 0,0 0 0 0 0,-1 0-1 0 0,1 0 1 0 0,0 0 0 0 0,0 0 0 0 0,0 0 0 0 0,0 0-1 0 0,0 0 1 0 0,0 0 0 0 0,0 0 0 0 0,0 0-1 0 0,0 0 1 0 0,-1 0 0 0 0,1 0 0 0 0,0 0-1 0 0,0 0 1 0 0,-3 2-82 0 0,2 13-1365 0 0,1-14 1495 0 0,0-1 0 0 0,0 1 0 0 0,1 0 0 0 0,-1-1 0 0 0,0 1 0 0 0,0-1 0 0 0,0 1 0 0 0,1-1 0 0 0,-1 1 0 0 0,0-1 0 0 0,1 1 0 0 0,-1-1 0 0 0,1 1 0 0 0,-1-1 1 0 0,0 1-1 0 0,1-1 0 0 0,-1 0 0 0 0,1 1 0 0 0,0 0 0 0 0,1 0 104 0 0,2 5 54 0 0,1-1 0 0 0,-1 0 0 0 0,1 0 0 0 0,1-1 0 0 0,-1 1 0 0 0,9 5 0 0 0,-9-7 82 0 0,0 1 1 0 0,0 0-1 0 0,-1 0 1 0 0,0 0-1 0 0,8 10 1 0 0,5 5-74 0 0,-13-15-199 0 0,7 14 0 0 0,-6-7 0 0 0,-3-8 205 0 0,-1 1-1 0 0,0 0 1 0 0,-1 0-1 0 0,1-1 1 0 0,0 1 0 0 0,-1 7-1 0 0,0-8 203 0 0,-1-3-419 0 0,0 1 1 0 0,0 0-1 0 0,0 0 0 0 0,0 0 1 0 0,0 0-1 0 0,1 0 0 0 0,-1 0 1 0 0,0 0-1 0 0,0 0 0 0 0,0 2 1 0 0,1-3-5 0 0,-2 3 28 0 0,1 0 1 0 0,-1-1 0 0 0,1 0-1 0 0,-1 1 1 0 0,0-1 0 0 0,0 0-1 0 0,0 0 1 0 0,0 0 0 0 0,0 0-1 0 0,-1 0 1 0 0,1 0 0 0 0,-1 0-1 0 0,1-1 1 0 0,-1 0 0 0 0,-4 2-1 0 0,0 1-50 0 0,-1-1-1 0 0,0 0 1 0 0,0 0-1 0 0,0-1 0 0 0,-1 0 1 0 0,1 0-1 0 0,0-1 0 0 0,-1 0 1 0 0,1-1-1 0 0,-1 1 0 0 0,1-2 1 0 0,-1 1-1 0 0,1-1 0 0 0,-1-1 1 0 0,1 1-1 0 0,0-2 0 0 0,0 1 1 0 0,-14-6-1 0 0,12 0-634 0 0,10 8 305 0 0,-1-1-1 0 0,0 0 1 0 0,1 0 0 0 0,-1 0-1 0 0,1 0 1 0 0,0 1 0 0 0,-1-1-1 0 0,1 0 1 0 0,0 0-1 0 0,-1 0 1 0 0,1 0 0 0 0,0 0-1 0 0,0 0 1 0 0,0 0 0 0 0,0-1-1 0 0,0-6-7138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5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21191 0 0,'0'0'2127'0'0,"-1"2"-1946"0"0,-1 2-78 0 0,1 0-1 0 0,-1 1 1 0 0,1-1 0 0 0,-1 1-1 0 0,1-1 1 0 0,1 1-1 0 0,-1-1 1 0 0,1 1 0 0 0,-1 0-1 0 0,1-1 1 0 0,1 1-1 0 0,-1-1 1 0 0,1 1 0 0 0,0-1-1 0 0,0 1 1 0 0,0-1-1 0 0,0 1 1 0 0,1-1 0 0 0,2 5-1 0 0,54 125-86 0 0,-51-120-16 0 0,1-1 0 0 0,0 0 0 0 0,0 0 0 0 0,2-1 0 0 0,-1 0 0 0 0,2-1 0 0 0,-1 0 0 0 0,2-1 0 0 0,23 18 0 0 0,-35-28 0 0 0,7 5 0 0 0,0 0 0 0 0,1-1 0 0 0,-1 0 0 0 0,16 6 0 0 0,-2-4 0 0 0,-16-7 0 0 0,-2-1 0 0 0,0 2 17 0 0,-1-1-1 0 0,1 0 0 0 0,-1 1 0 0 0,1-1 1 0 0,-1-1-1 0 0,0 1 0 0 0,0 0 1 0 0,0 0-1 0 0,1-1 0 0 0,-1 0 0 0 0,0 1 1 0 0,-1-1-1 0 0,1 0 0 0 0,0 0 1 0 0,-1 0-1 0 0,1 0 0 0 0,-1 0 0 0 0,3-4 1 0 0,0-1 297 0 0,-1 0 1 0 0,0 0 0 0 0,-1 0-1 0 0,4-15 1 0 0,-5 18-292 0 0,0 0 0 0 0,-1 0-1 0 0,1 0 1 0 0,-1 0 0 0 0,0 0 0 0 0,-1 0 0 0 0,1 0 0 0 0,0 0-1 0 0,-1 0 1 0 0,0 0 0 0 0,0 0 0 0 0,0 1 0 0 0,-1-1 0 0 0,1 0-1 0 0,-1 1 1 0 0,0-1 0 0 0,0 1 0 0 0,0-1 0 0 0,-1 1 0 0 0,1 0-1 0 0,-1 0 1 0 0,-3-4 0 0 0,2 3 19 0 0,0-1-24 0 0,0 1 1 0 0,-1 0-1 0 0,1 0 0 0 0,-6-4 0 0 0,8 7-22 0 0,1 0 1 0 0,0 0-1 0 0,-1 0 0 0 0,1 1 1 0 0,-1-1-1 0 0,1 1 0 0 0,-1-1 1 0 0,0 1-1 0 0,1-1 0 0 0,-1 1 1 0 0,1 0-1 0 0,-1 0 0 0 0,0 0 1 0 0,1 0-1 0 0,-1 0 0 0 0,0 0 1 0 0,1 0-1 0 0,-1 1 0 0 0,1-1 1 0 0,-3 1-1 0 0,-8 4-526 0 0,1 1 0 0 0,0 0 0 0 0,-12 8 0 0 0,13-4-1480 0 0,3 3-524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6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96 18055 0 0,'0'0'874'0'0,"2"0"-384"0"0,12-6 44 0 0,15-4-456 0 0,-26 9 65 0 0,0 1 0 0 0,-1-1 0 0 0,1 0 0 0 0,0 0 0 0 0,-1 0 0 0 0,1-1 0 0 0,-1 1 0 0 0,4-4 0 0 0,16-6 1596 0 0,11-4 323 0 0,-26 11-1683 0 0,0 1-1 0 0,0-1 1 0 0,12-3 0 0 0,56-6 545 0 0,-57 10-916 0 0,0 0 0 0 0,0 1 1 0 0,31 1-1 0 0,-47 1-1 0 0,-1 0 48 0 0,0 0-1 0 0,-1 0 1 0 0,1 0-1 0 0,0 0 1 0 0,0 0-1 0 0,-1 0 1 0 0,1 0-1 0 0,0 0 1 0 0,0 0-1 0 0,0 0 1 0 0,-1 0 0 0 0,1 1-1 0 0,0-1 1 0 0,-1 0-1 0 0,1 1 1 0 0,0-1-1 0 0,-1 0 1 0 0,1 1-1 0 0,0-1 1 0 0,-1 1-1 0 0,1-1 1 0 0,-1 1 0 0 0,1 0-1 0 0,-1-1 1 0 0,1 1-1 0 0,-1-1 1 0 0,1 1-1 0 0,-1 0 1 0 0,1-1-1 0 0,-1 2 1 0 0,6 6 110 0 0,-2-4-175 0 0,-1 1 1 0 0,0 0-1 0 0,0 0 0 0 0,0 0 1 0 0,0 0-1 0 0,-1 0 0 0 0,0 1 1 0 0,0-1-1 0 0,-1 1 1 0 0,1-1-1 0 0,-1 1 0 0 0,-1-1 1 0 0,1 10-1 0 0,0 0 77 0 0,0-1 1 0 0,5 20-1 0 0,-3-19-25 0 0,-1 0 0 0 0,1 21 0 0 0,-3-22-285 0 0,1-1 1 0 0,1 0-1 0 0,0 1 0 0 0,0-1 1 0 0,2 0-1 0 0,-1 0 0 0 0,2 0 1 0 0,7 15-1 0 0,-11-14-1663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6.5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1 268 17503 0 0,'0'0'3756'0'0,"2"-1"-2742"0"0,20-6 420 0 0,-1 2-1 0 0,31-4 1 0 0,-36 7-1009 0 0,17-7-47 0 0,-27 7-338 0 0,0 0-1 0 0,0 0 1 0 0,0 1 0 0 0,0 0-1 0 0,9 0 1 0 0,-6 0-40 0 0,0 0 0 0 0,0 0 0 0 0,0-1 0 0 0,0 0 0 0 0,9-4 0 0 0,21-4 0 0 0,-27 7 0 0 0,0 0 0 0 0,0-1 0 0 0,-1 0 0 0 0,14-8 0 0 0,-11 6 0 0 0,24-9 0 0 0,-12 7 96 0 0,-24 7 0 0 0,0 1 0 0 0,7-3-31 0 0,-4 1-105 0 0,-1 1 0 0 0,1 0 0 0 0,-1 0 0 0 0,9 0 0 0 0,-10 14-57 0 0,-1 6 97 0 0,-1-8 0 0 0,0-1 0 0 0,1 1 0 0 0,0-1 0 0 0,0 1 0 0 0,1-1 0 0 0,0 0 0 0 0,1 0 0 0 0,7 13 0 0 0,-2-8 0 0 0,9 21 0 0 0,-14-25 0 0 0,1 0 0 0 0,1-1 0 0 0,-1 0 0 0 0,2 0 0 0 0,12 15 0 0 0,-13-18 0 0 0,1 0 0 0 0,0 0 0 0 0,0-1 0 0 0,1 0 0 0 0,0 0 0 0 0,0-1 0 0 0,1 0 0 0 0,14 6 0 0 0,-15-8 0 0 0,-5-2 0 0 0,0 0 0 0 0,0 0 0 0 0,0 0 0 0 0,0 0 0 0 0,0 0 0 0 0,0-1 0 0 0,0 1 0 0 0,0-1 0 0 0,0 0 0 0 0,0 0 0 0 0,0 0 0 0 0,0 0 0 0 0,0-1 0 0 0,0 1 0 0 0,0-1 0 0 0,0 0 0 0 0,0 0 0 0 0,3-1 0 0 0,0-2 84 0 0,0 0-1 0 0,-1 0 1 0 0,1 0-1 0 0,-1 0 0 0 0,0-1 1 0 0,0 0-1 0 0,-1 0 1 0 0,0-1-1 0 0,1 1 1 0 0,-2-1-1 0 0,1 0 1 0 0,-1 0-1 0 0,0 0 1 0 0,0 0-1 0 0,3-13 0 0 0,-2 7 116 0 0,-1-1-1 0 0,0 0 1 0 0,-1 0-1 0 0,0 0 1 0 0,-1 0-1 0 0,-1 0 0 0 0,-1-22 1 0 0,-2 15 41 0 0,0 0 0 0 0,-1 0 0 0 0,-2 0-1 0 0,-13-35 1 0 0,16 47-250 0 0,-1 0 0 0 0,-1-1-1 0 0,0 2 1 0 0,0-1-1 0 0,0 0 1 0 0,-1 1-1 0 0,0 0 1 0 0,0 0-1 0 0,-1 1 1 0 0,1 0-1 0 0,-2 0 1 0 0,1 0-1 0 0,-9-4 1 0 0,13 9-72 0 0,0-1 0 0 0,0 1 0 0 0,-1 0-1 0 0,1-1 1 0 0,-1 2 0 0 0,1-1 0 0 0,-1 0 0 0 0,1 1 0 0 0,-1-1-1 0 0,0 1 1 0 0,1 0 0 0 0,-1 0 0 0 0,1 1 0 0 0,-1-1 0 0 0,0 1 0 0 0,-4 1-1 0 0,-3 2-467 0 0,-1 1-1 0 0,2 0 1 0 0,-17 10-1 0 0,18-11 211 0 0,-18 16-2382 0 0,0 5-6424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7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12552 0 0,'0'0'1508'0'0,"0"12"1817"0"0,-4 18 545 0 0,2-24-3487 0 0,1 0-1 0 0,0 1 1 0 0,0-1 0 0 0,1 0 0 0 0,0 13-1 0 0,2-5-187 0 0,1 1 0 0 0,1 0-1 0 0,0-1 1 0 0,7 15 0 0 0,-9-23-192 0 0,0 0 0 0 0,-1 0 0 0 0,1 0 0 0 0,-1 0 0 0 0,-1 0 0 0 0,1 7 0 0 0,-1-6-7 0 0,1 0 1 0 0,0 0-1 0 0,0 0 0 0 0,4 9 0 0 0,0-2-33 0 0,-1-3-48 0 0,-1-1 0 0 0,0 1 1 0 0,3 15-1 0 0,2 37-3251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7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76 4608 0 0,'0'0'208'0'0,"3"-2"-9"0"0,31-23 4309 0 0,-24 16-2139 0 0,2 1 1 0 0,12-8 0 0 0,-19 14-2027 0 0,-1 0 0 0 0,1 0-1 0 0,0 0 1 0 0,0 0 0 0 0,0 1 0 0 0,0 0-1 0 0,0 0 1 0 0,0 0 0 0 0,8 0-1 0 0,-8 1-109 0 0,-1 0 0 0 0,1 0-1 0 0,0 0 1 0 0,-1 1-1 0 0,0 0 1 0 0,1 0 0 0 0,-1 0-1 0 0,1 0 1 0 0,-1 1 0 0 0,0-1-1 0 0,0 1 1 0 0,0 0-1 0 0,0 0 1 0 0,4 3 0 0 0,0 1-160 0 0,-6-5-50 0 0,0 0 0 0 0,1 1 0 0 0,-1-1 0 0 0,0 1 0 0 0,0-1 0 0 0,-1 1-1 0 0,1 0 1 0 0,0 0 0 0 0,0 0 0 0 0,-1 0 0 0 0,1 0 0 0 0,-1 0 0 0 0,0 0-1 0 0,1 0 1 0 0,-1 1 0 0 0,0-1 0 0 0,0 3 0 0 0,2 6 136 0 0,-1-4-49 0 0,-1 0 0 0 0,1 0 0 0 0,-1 0 0 0 0,-1 0 0 0 0,1 0 0 0 0,-1 0 0 0 0,0 1 0 0 0,-2 7 0 0 0,0-2 63 0 0,2-10-147 0 0,0-1 1 0 0,-1 1 0 0 0,1 0-1 0 0,-1-1 1 0 0,1 1-1 0 0,-3 3 1 0 0,-2 5 52 0 0,3-7-78 0 0,0 1 0 0 0,0 0-1 0 0,0-1 1 0 0,-1 0 0 0 0,0 0 0 0 0,0 1-1 0 0,0-1 1 0 0,0-1 0 0 0,-1 1-1 0 0,1-1 1 0 0,-8 6 0 0 0,6-6-6 0 0,0 1 0 0 0,-1-1 1 0 0,0 0-1 0 0,1 0 0 0 0,-1-1 0 0 0,0 0 0 0 0,0 0 1 0 0,0 0-1 0 0,-1-1 0 0 0,1 0 0 0 0,-7 1 1 0 0,-4 0-241 0 0,16-2 216 0 0,0 0-1 0 0,0 0 1 0 0,0 1-1 0 0,0-1 1 0 0,0 0-1 0 0,0 0 1 0 0,0 0-1 0 0,0 0 1 0 0,-1 0-1 0 0,1 0 1 0 0,0-1-1 0 0,0 1 1 0 0,0 0 0 0 0,0-1-1 0 0,-1 1 1 0 0,0-1-366 0 0,-2-1-1006 0 0,4 2 1326 0 0,-1 0-1 0 0,1 0 0 0 0,0 0 0 0 0,0 0 0 0 0,-1 0 0 0 0,1 0 0 0 0,0 0 0 0 0,0 0 0 0 0,-1 0 1 0 0,1 0-1 0 0,0-1 0 0 0,0 1 0 0 0,-1 0 0 0 0,1 0 0 0 0,0 0 0 0 0,0 0 0 0 0,0 0 0 0 0,-1 0 1 0 0,1-1-1 0 0,0 1 0 0 0,0 0 0 0 0,0 0 0 0 0,-1 0 0 0 0,1 0 0 0 0,0-1 0 0 0,0 1 0 0 0,0 0 1 0 0,0 0-1 0 0,-1-1 0 0 0,-3-7-1478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15 18287 0 0,'0'0'414'0'0,"0"-1"-248"0"0,0 1 1 0 0,0-1-1 0 0,0 1 1 0 0,0-1-1 0 0,0 1 1 0 0,0-1-1 0 0,0 1 1 0 0,0-1-1 0 0,0 1 1 0 0,0-1-1 0 0,0 0 1 0 0,0 1-1 0 0,-1-1 1 0 0,1 1-1 0 0,0-1 1 0 0,0 1 0 0 0,-1-1-1 0 0,-1 0 5 0 0,0 0-1 0 0,0 0 1 0 0,0 1 0 0 0,0-1-1 0 0,0 1 1 0 0,0 0 0 0 0,0-1-1 0 0,0 1 1 0 0,0 0 0 0 0,0 0-1 0 0,0 0 1 0 0,-1 0 0 0 0,1 1-1 0 0,0-1 1 0 0,0 1 0 0 0,0-1-1 0 0,0 1 1 0 0,0 0 0 0 0,0-1-1 0 0,0 1 1 0 0,-3 2 0 0 0,1 1-159 0 0,0 0 0 0 0,0 0 1 0 0,0 0-1 0 0,0 0 0 0 0,1 0 1 0 0,-1 1-1 0 0,-2 4 0 0 0,-5 5-12 0 0,9-11 0 0 0,-1 0 0 0 0,1 1 0 0 0,0-1 0 0 0,0 0 0 0 0,-3 6 0 0 0,-1 8-4 0 0,1 1-1 0 0,-5 22 1 0 0,-5 21-844 0 0,8-38 662 0 0,2 1 0 0 0,0-1 1 0 0,2 1-1 0 0,0 0 0 0 0,2 33 0 0 0,0-54 186 0 0,1 0 0 0 0,1 1 0 0 0,-1-1 0 0 0,0 0 0 0 0,1 0 0 0 0,-1 0 0 0 0,1 0 0 0 0,0 0 0 0 0,0 0 0 0 0,0 0 0 0 0,1 0 0 0 0,-1 0 0 0 0,1 0 0 0 0,-1 0 0 0 0,1-1 0 0 0,0 1 0 0 0,0-1 0 0 0,0 1 0 0 0,0-1 0 0 0,1 0 0 0 0,3 3 0 0 0,-5-3 0 0 0,0-1 0 0 0,1 0 0 0 0,-1 1 0 0 0,1-1 0 0 0,0 0 0 0 0,-1 0 0 0 0,1 0 0 0 0,0 0 0 0 0,0 0 0 0 0,0 0 0 0 0,0 0 0 0 0,0-1 0 0 0,0 1 0 0 0,0-1 0 0 0,0 1 0 0 0,0-1 0 0 0,3 0 0 0 0,6 2 0 0 0,47 1-280 0 0,-52-3 148 0 0,0 0-1 0 0,1 0 0 0 0,-1-1 0 0 0,0 0 1 0 0,0 0-1 0 0,0-1 0 0 0,0 0 0 0 0,10-4 1 0 0,11-8-1983 0 0,-16 6 888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7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0 11976 0 0,'0'0'1082'0'0,"-7"8"1102"0"0,-6 9 2440 0 0,10-14-3743 0 0,0 0 1 0 0,1 0-1 0 0,-1 0 0 0 0,-3 6 1 0 0,5-7-648 0 0,-1 0 0 0 0,1 1 1 0 0,-1-1-1 0 0,0 0 1 0 0,1-1-1 0 0,-1 1 0 0 0,-4 3 1 0 0,4-4-119 0 0,0 1 0 0 0,1-1 0 0 0,-1 1 0 0 0,0 0 1 0 0,1 0-1 0 0,-1 0 0 0 0,1 0 0 0 0,-1 0 0 0 0,1 0 0 0 0,0 0 1 0 0,-1 2-1 0 0,-6 16 322 0 0,4-11-341 0 0,1 0 0 0 0,0 1-1 0 0,0 0 1 0 0,-2 14-1 0 0,3 6-53 0 0,1-1 1 0 0,1 1-1 0 0,9 55 0 0 0,-3-60-230 0 0,1 0-1 0 0,2-1 0 0 0,11 24 1 0 0,14 38 287 0 0,-29-71-147 0 0,1-1 1 0 0,0 0 0 0 0,1 0-1 0 0,1-1 1 0 0,0 0-1 0 0,0 0 1 0 0,2 0-1 0 0,0-2 1 0 0,0 1 0 0 0,20 16-1 0 0,-15-13-833 0 0,-5-6-824 0 0,0 0 0 0 0,18 13 0 0 0,-7-8-6323 0 0</inkml:trace>
  <inkml:trace contextRef="#ctx0" brushRef="#br0" timeOffset="1">426 275 16471 0 0,'0'0'1491'0'0,"0"3"-1227"0"0,-2 2-20 0 0,1 0 0 0 0,-1 0 0 0 0,1 0 0 0 0,1 0 0 0 0,-1 0 0 0 0,1 0 1 0 0,0 0-1 0 0,0 0 0 0 0,0 0 0 0 0,1 1 0 0 0,0-1 0 0 0,0 0 0 0 0,0 0 0 0 0,1-1 0 0 0,-1 1 0 0 0,1 0 0 0 0,0 0 0 0 0,1-1 0 0 0,-1 1 0 0 0,5 5 0 0 0,8 13 600 0 0,-5-5-315 0 0,2-1 1 0 0,14 16-1 0 0,66 78 399 0 0,22 3-2094 0 0,-79-91-2642 0 0,-24-13-4209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8.2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0 6912 0 0,'0'0'622'0'0,"-1"0"-512"0"0,-3 1 766 0 0,1-1 1 0 0,0 0 0 0 0,0 1 0 0 0,0-1-1 0 0,0 1 1 0 0,-1 0 0 0 0,1 0-1 0 0,0 1 1 0 0,1-1 0 0 0,-7 4-1 0 0,4-2 87 0 0,0 1-1 0 0,0 0 0 0 0,0 0 0 0 0,1 1 0 0 0,-5 5 0 0 0,1 0-423 0 0,1 0 1 0 0,1 0-1 0 0,0 0 0 0 0,0 1 0 0 0,-6 16 0 0 0,-15 59 485 0 0,19-63-1422 0 0,1 1 0 0 0,-7 43 0 0 0,11-44-2336 0 0,0 33 0 0 0,3-37-4907 0 0</inkml:trace>
  <inkml:trace contextRef="#ctx0" brushRef="#br0" timeOffset="1">259 148 15664 0 0,'2'-1'1206'0'0,"27"-4"-621"0"0,-24 5-205 0 0,0 0-1 0 0,1-1 1 0 0,-1 0 0 0 0,0 0-1 0 0,0 0 1 0 0,6-3 0 0 0,42-23 2132 0 0,-29 14-2581 0 0,32-11-1 0 0,-45 18-847 0 0,-5-2-61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8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16527 0 0,'0'0'1792'0'0,"10"4"-984"0"0,1 2 128 0 0,-7-6 24 0 0,13 0 8 0 0,-7 0-552 0 0,0 0-120 0 0,1-6-16 0 0,4 6-8 0 0,-5 0-1000 0 0,5-4-200 0 0,6-2-32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9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71 3680 0 0,'0'0'284'0'0,"1"-9"-176"0"0,3-12 4339 0 0,1-3 5413 0 0,-4 24-9628 0 0,-1-1 0 0 0,0 0 0 0 0,1 0 0 0 0,-1 1 0 0 0,1-1 1 0 0,-1 0-1 0 0,1 1 0 0 0,-1-1 0 0 0,1 0 0 0 0,0 1 0 0 0,-1-1 0 0 0,1 1 0 0 0,0-1 1 0 0,0 0-1 0 0,-3-4 2644 0 0,4 4-2688 0 0,0 1 1 0 0,-1 0-1 0 0,1 0 1 0 0,0 0-1 0 0,0 0 1 0 0,-1 0-1 0 0,1 0 1 0 0,0 0-1 0 0,-1 0 1 0 0,1 1-1 0 0,0-1 0 0 0,-1 0 1 0 0,1 1-1 0 0,2 1 1 0 0,25 14-250 0 0,-15-7 165 0 0,-10-7-105 0 0,1 2 1 0 0,-1-1-1 0 0,0 0 0 0 0,0 1 0 0 0,-1 0 1 0 0,1-1-1 0 0,-1 2 0 0 0,0-1 0 0 0,5 9 1 0 0,2 4 44 0 0,8 24 1 0 0,-15-34-8 0 0,1 3 9 0 0,0-2-12 0 0,-1 0 0 0 0,0 1 1 0 0,0-1-1 0 0,-1 1 1 0 0,0-1-1 0 0,1 11 0 0 0,2 22-298 0 0,-2-30 118 0 0,-2 0-1 0 0,0 1 0 0 0,0-1 1 0 0,-1 12-1 0 0,-1-7-487 0 0,-1-1 0 0 0,-1 0 0 0 0,0 0 0 0 0,-1-1 0 0 0,-1 1 0 0 0,0-1 0 0 0,-13 24 0 0 0,14-33 414 0 0,0 0-1 0 0,0 0 0 0 0,0-1 0 0 0,-1 1 0 0 0,0-1 1 0 0,0-1-1 0 0,0 1 0 0 0,0-1 0 0 0,-1 1 0 0 0,1-1 1 0 0,-1-1-1 0 0,0 1 0 0 0,0-1 0 0 0,-6 1 0 0 0,1-2 389 0 0,9-3-116 0 0,-2 0 651 0 0,3 2-625 0 0,1 0 0 0 0,0 0 1 0 0,0 0-1 0 0,0 0 0 0 0,0 0 0 0 0,0 1 0 0 0,-1-1 0 0 0,1 0 0 0 0,0 0 1 0 0,0 0-1 0 0,0 0 0 0 0,0 0 0 0 0,-1 0 0 0 0,1-1 0 0 0,0 1 0 0 0,0 0 1 0 0,0 0-1 0 0,0 0 0 0 0,0 0 0 0 0,-1 0 0 0 0,1 0 0 0 0,0 0 0 0 0,0 0 1 0 0,0 0-1 0 0,0 0 0 0 0,0 0 0 0 0,0 0 0 0 0,-1-1 0 0 0,1 1 0 0 0,0 0 1 0 0,0 0-1 0 0,0 0 0 0 0,0 0 0 0 0,0 0 0 0 0,0 0 0 0 0,0-1 0 0 0,0 1 1 0 0,0 0-1 0 0,0 0 0 0 0,0 0 0 0 0,0 0 0 0 0,-1 0 0 0 0,1-1 0 0 0,0 1 1 0 0,0 0-1 0 0,0 0 0 0 0,0-1 0 0 0,7-7 1215 0 0,14-8-590 0 0,-9 12-343 0 0,-1 1 1 0 0,1 0 0 0 0,0 0 0 0 0,21-1-1 0 0,5-2 151 0 0,29-2-487 0 0,-20 3 5 0 0,-38 4-70 0 0,0 1-1 0 0,0 0 0 0 0,1 1 1 0 0,8 1-1 0 0,21 1-599 0 0,-34-3 12 0 0,-1-1-1 0 0,1 1 0 0 0,-1-1 1 0 0,8-2-1 0 0,-1 2-1234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9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11056 0 0,'0'0'1001'0'0,"2"-1"-822"0"0,10-8-142 0 0,-7 9 71 0 0,-3 0 57 0 0,0 0 291 0 0,0-1 0 0 0,-1 1-1 0 0,1 0 1 0 0,0 0 0 0 0,0-1 0 0 0,0 1-1 0 0,-1 1 1 0 0,1-1 0 0 0,0 0-1 0 0,0 0 1 0 0,0 1 0 0 0,-1-1-1 0 0,1 1 1 0 0,0-1 0 0 0,0 1 0 0 0,2 1-1 0 0,10 8 525 0 0,0 2-272 0 0,-1 0 1 0 0,0 1 0 0 0,-1 0 0 0 0,-1 1 0 0 0,0 0 0 0 0,-1 1-1 0 0,14 26 1 0 0,-15-26-639 0 0,1 3 46 0 0,0 1-1 0 0,0 1 1 0 0,-2 0 0 0 0,7 22-1 0 0,2 15-115 0 0,6 24 0 0 0,-19-61 0 0 0,1 4 0 0 0,8 24 0 0 0,-3-17 0 0 0,8 54 0 0 0,0 5 0 0 0,-11-57-162 0 0,-2 0-1 0 0,2 40 1 0 0,1 8-647 0 0,-7-75 182 0 0,-1 1 0 0 0,1-1 0 0 0,-1 1 0 0 0,0-1 0 0 0,0 1 0 0 0,-2 9 0 0 0,-4 8-7511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29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10136 0 0,'0'14'381'0'0,"1"22"287"0"0,3-24-246 0 0,-4-11-416 0 0,0-1 0 0 0,0 0 1 0 0,0 0-1 0 0,0 0 1 0 0,0 0-1 0 0,1 0 0 0 0,-1 0 1 0 0,0 0-1 0 0,0 0 0 0 0,0 0 1 0 0,0 0-1 0 0,0 0 1 0 0,0 0-1 0 0,0 0 0 0 0,0 0 1 0 0,0 1-1 0 0,0-1 0 0 0,1 0 1 0 0,-1 0-1 0 0,0 0 0 0 0,0 0 1 0 0,0 0-1 0 0,0 0 1 0 0,0 0-1 0 0,0 0 0 0 0,0 0 1 0 0,0 0-1 0 0,1 0 0 0 0,-1 0 1 0 0,0 0-1 0 0,0 0 1 0 0,0-1-1 0 0,0 1 0 0 0,0 0 1 0 0,0 0-1 0 0,0 0 0 0 0,0 0 1 0 0,0 0-1 0 0,0 0 0 0 0,1 0 1 0 0,-1 0-1 0 0,0 0 1 0 0,0 0-1 0 0,0 0 0 0 0,0 0 1 0 0,3-8 609 0 0,1 4-102 0 0,-1 1 1 0 0,0-1 0 0 0,1 1 0 0 0,-1-1 0 0 0,1 1 0 0 0,0 0 0 0 0,0 1 0 0 0,0-1-1 0 0,1 1 1 0 0,-1-1 0 0 0,1 1 0 0 0,-1 0 0 0 0,1 1 0 0 0,0-1 0 0 0,-1 1 0 0 0,1 0-1 0 0,7 0 1 0 0,-11 1-484 0 0,-1 0 0 0 0,1 0 0 0 0,0 0 0 0 0,0 1 0 0 0,0-1 0 0 0,0 0 0 0 0,-1 0 0 0 0,1 1 0 0 0,0-1 1 0 0,0 1-1 0 0,-1-1 0 0 0,1 1 0 0 0,0-1 0 0 0,-1 1 0 0 0,1-1 0 0 0,0 1 0 0 0,-1 0 0 0 0,1-1 0 0 0,-1 1 0 0 0,1 0 0 0 0,-1-1 0 0 0,1 1 0 0 0,-1 0 0 0 0,0 0 0 0 0,1 1 0 0 0,6 26 347 0 0,-5-19-244 0 0,7 24 50 0 0,-5-26-132 0 0,0-9-9 0 0,6-27 124 0 0,-3 5-1446 0 0,-6 23-159 0 0</inkml:trace>
  <inkml:trace contextRef="#ctx0" brushRef="#br0" timeOffset="1">48 419 15144 0 0,'4'-51'1343'0'0,"2"11"-1071"0"0,3 11-272 0 0,3 12 0 0 0,3 1 696 0 0,-5 9 80 0 0,5-3 24 0 0,2 1 0 0 0,-2-1-472 0 0,4 6-88 0 0,-1-1-16 0 0,1 1-8 0 0,-2-6-1216 0 0,2 1-248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0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14280 0 0,'0'0'7798'0'0,"3"0"-6998"0"0,37 0 943 0 0,-37 0-1309 0 0,0 0 9 0 0,18 2 121 0 0,-15-3-378 0 0,0 2 1 0 0,0-1-1 0 0,0 1 1 0 0,0 0-1 0 0,11 3 1 0 0,-6-2-558 0 0,-9-2 296 0 0,0 0 1 0 0,0 0 0 0 0,0 0-1 0 0,1 1 1 0 0,-1-1 0 0 0,0 1 0 0 0,0-1-1 0 0,0 1 1 0 0,0 0 0 0 0,0 0-1 0 0,4 2 1 0 0,11 7 425 0 0,-15-9-308 0 0,1 0 0 0 0,-1 0-1 0 0,0 0 1 0 0,0 0-1 0 0,1 1 1 0 0,-1-1 0 0 0,0 0-1 0 0,0 1 1 0 0,-1 0 0 0 0,1-1-1 0 0,0 1 1 0 0,-1 0-1 0 0,1 0 1 0 0,-1 0 0 0 0,3 4-1 0 0,7 20-42 0 0,9 52-338 0 0,-10-36 100 0 0,-7-27 44 0 0,-1 1 1 0 0,0-1-1 0 0,-1 23 0 0 0,0 1-432 0 0,0 9-130 0 0,-1-28-1638 0 0,5 40 0 0 0,-4-45 771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0.5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53 8288 0 0,'0'0'3032'0'0,"2"-2"-620"0"0,1 0-1808 0 0,0 1 0 0 0,-1-1-1 0 0,1 1 1 0 0,0 0 0 0 0,0 0 0 0 0,0 0 0 0 0,0 0 0 0 0,1 0 0 0 0,2 0 0 0 0,14-4 1128 0 0,23-3 1150 0 0,-12 2-2198 0 0,-25 5-561 0 0,1 0 1 0 0,-1-1 0 0 0,12-3-1 0 0,-12 3-120 0 0,0 1-1 0 0,0 0 0 0 0,0 0 0 0 0,11 0 1 0 0,9-2-105 0 0,10 2-1488 0 0,-20 1-4058 0 0,9 0-2195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0.8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22 13360 0 0,'0'0'1026'0'0,"-5"-6"1181"0"0,-6 1 642 0 0,10 5-2469 0 0,0 0 1 0 0,0-1-1 0 0,0 1 1 0 0,-1-1-1 0 0,1 1 1 0 0,0-1-1 0 0,0 1 1 0 0,0-1-1 0 0,0 0 0 0 0,0 1 1 0 0,-1-3-1 0 0,-13 3 1595 0 0,12-1-1837 0 0,0 0 0 0 0,0 1 0 0 0,-1 0 0 0 0,1 0 0 0 0,0 0 1 0 0,0 0-1 0 0,-1 0 0 0 0,1 0 0 0 0,0 1 0 0 0,0 0 0 0 0,0 0 0 0 0,-5 2 0 0 0,4-1-72 0 0,1 0 0 0 0,0 0 0 0 0,0 1 0 0 0,0-1 0 0 0,0 1 0 0 0,1 0 0 0 0,-1 0 0 0 0,1 0 0 0 0,0 0 0 0 0,-3 4 0 0 0,-3 9-188 0 0,0 0 0 0 0,1 0 0 0 0,1 1 0 0 0,1 0 0 0 0,-7 30 0 0 0,7-13 22 0 0,1 0 0 0 0,2 0 0 0 0,1 0 0 0 0,4 37 0 0 0,13 30-404 0 0,-16-96 450 0 0,2 1 1 0 0,-1-1-1 0 0,0 0 0 0 0,1 1 0 0 0,0-1 1 0 0,1 0-1 0 0,-1-1 0 0 0,1 1 0 0 0,0 0 1 0 0,0-1-1 0 0,0 1 0 0 0,1-1 0 0 0,-1 0 0 0 0,1 0 1 0 0,8 7-1 0 0,-6-6 29 0 0,1-1 1 0 0,-1 1 0 0 0,1-1-1 0 0,0 0 1 0 0,0-1-1 0 0,0 0 1 0 0,0 0-1 0 0,1 0 1 0 0,-1-1-1 0 0,13 2 1 0 0,-5-2-461 0 0,-1-2 0 0 0,0 0 0 0 0,1 0 0 0 0,-1-1-1 0 0,26-6 1 0 0,-26 1-963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1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7 197 18455 0 0,'-4'-81'422'0'0,"2"63"-259"0"0,2 14-45 0 0,-1 0-1 0 0,1 0 1 0 0,0 0-1 0 0,0 0 1 0 0,1 0 0 0 0,0-7-1 0 0,0-5 391 0 0,-1 14-497 0 0,-1 1 0 0 0,1 0 0 0 0,0-1-1 0 0,0 1 1 0 0,0-1 0 0 0,0 1 0 0 0,0-1-1 0 0,0 1 1 0 0,0 0 0 0 0,1-1 0 0 0,-1 1 0 0 0,0-1-1 0 0,1 1 1 0 0,-1 0 0 0 0,1 0 0 0 0,0-1-1 0 0,-1 1 1 0 0,1 0 0 0 0,0 0 0 0 0,0-1 0 0 0,-1 1-1 0 0,1 0 1 0 0,0 0 0 0 0,2-1 0 0 0,-1 1 144 0 0,1-1 298 0 0,-1 1 0 0 0,1-1 0 0 0,0 1 0 0 0,0 0 0 0 0,0-1 0 0 0,0 2 0 0 0,0-1 0 0 0,6-1 0 0 0,-8 2 959 0 0,1 0-803 0 0,-1 0-519 0 0,0 1 0 0 0,0-1 0 0 0,0 1 0 0 0,0-1 0 0 0,0 1 1 0 0,-1-1-1 0 0,1 1 0 0 0,0-1 0 0 0,0 1 0 0 0,-1 0 0 0 0,1-1 0 0 0,0 1 0 0 0,-1 0 1 0 0,1 0-1 0 0,0 0 0 0 0,-1 0 0 0 0,1-1 0 0 0,-1 1 0 0 0,0 0 0 0 0,1 0 0 0 0,-1 0 1 0 0,0 0-1 0 0,1 0 0 0 0,-1 0 0 0 0,0 0 0 0 0,0 0 0 0 0,0 2 0 0 0,3 32-232 0 0,-3-28-95 0 0,0 1 1 0 0,-1-1-1 0 0,0 0 1 0 0,-1 0-1 0 0,1 0 0 0 0,-2-1 1 0 0,1 1-1 0 0,0 0 1 0 0,-5 6-1 0 0,0 5-681 0 0,-8 16-1507 0 0,14-33 1506 0 0,0 5-899 0 0,1-2 1920 0 0,7 0 136 0 0,-2-2-9 0 0,1 1 1 0 0,-1-1 0 0 0,1-1-1 0 0,0 1 1 0 0,-1-1-1 0 0,1 0 1 0 0,0 0 0 0 0,0-1-1 0 0,0 0 1 0 0,6 0 0 0 0,24-5-690 0 0,-1-3-5724 0 0,-15 4-1131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9216 0 0,'0'0'706'0'0,"0"2"-463"0"0,0 4 70 0 0,-5 42 8679 0 0,6-29-7311 0 0,1-1 0 0 0,6 27 0 0 0,1 6-916 0 0,-8-38-706 0 0,2-1 1 0 0,-1 0-1 0 0,1 0 1 0 0,9 20-1 0 0,0 1-9 0 0,-11-27-579 0 0,0-1-1 0 0,1 0 0 0 0,0 0 0 0 0,0 1 1 0 0,1-1-1 0 0,-1-1 0 0 0,5 7 0 0 0,2-2-7313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1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17503 0 0,'0'0'1759'0'0,"-1"2"-1614"0"0,-1-1-23 0 0,1 1 0 0 0,0-1-1 0 0,-1 0 1 0 0,1 1 0 0 0,-1-1-1 0 0,1 0 1 0 0,-1 0 0 0 0,0 0-1 0 0,-3 1 1 0 0,-6 5 1413 0 0,11-7-1403 0 0,-1 0-1 0 0,1 1 1 0 0,-1-1-1 0 0,1 1 1 0 0,-1 0-1 0 0,1-1 0 0 0,0 1 1 0 0,-1-1-1 0 0,1 1 1 0 0,0-1-1 0 0,0 1 1 0 0,-1 0-1 0 0,1-1 0 0 0,0 1 1 0 0,0 0-1 0 0,0-1 1 0 0,0 1-1 0 0,0 1 1 0 0,-1 1 250 0 0,-5 24-65 0 0,2 0 0 0 0,0-1 0 0 0,2 1-1 0 0,1 0 1 0 0,2 31 0 0 0,0-5-62 0 0,0-14-171 0 0,2-1 0 0 0,1 1 0 0 0,2-1 0 0 0,16 55 0 0 0,5-21-70 0 0,-9-26-92 0 0,-11-28-318 0 0,1-1 0 0 0,0 0 1 0 0,1-1-1 0 0,21 29 0 0 0,-19-31-1151 0 0,1 0 1 0 0,23 20 0 0 0,-14-19-6179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2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67 298 16328 0 0,'0'0'1234'0'0,"0"1"-834"0"0,-4 10-371 0 0,1-1 1 0 0,1 1-1 0 0,-1-1 0 0 0,2 1 1 0 0,0 0-1 0 0,0-1 0 0 0,1 15 1 0 0,0-20 370 0 0,0 14 1193 0 0,1-11-1496 0 0,1 0 0 0 0,0 0 0 0 0,0 0-1 0 0,1 0 1 0 0,0-1 0 0 0,1 1 0 0 0,-1-1 0 0 0,1 1 0 0 0,1-1-1 0 0,9 12 1 0 0,-13-18-96 0 0,0 1 1 0 0,1-1-1 0 0,-1 0 0 0 0,0 1 0 0 0,1-1 0 0 0,0 0 0 0 0,-1 0 0 0 0,1 0 0 0 0,0 0 0 0 0,-1-1 1 0 0,1 1-1 0 0,0 0 0 0 0,3 0 0 0 0,13 6 13 0 0,-17-6-11 0 0,0-1 1 0 0,0 1 0 0 0,0-1 0 0 0,-1 1 0 0 0,1-1-1 0 0,0 1 1 0 0,0 0 0 0 0,-1-1 0 0 0,1 1-1 0 0,-1 0 1 0 0,1 0 0 0 0,0 0 0 0 0,-1 0-1 0 0,1-1 1 0 0,-1 1 0 0 0,0 0 0 0 0,1 1 0 0 0,1 3 5 0 0,12 27 34 0 0,-8-23-21 0 0,-2-10 18 0 0,1-13 75 0 0,-3 9-58 0 0,-2 5-46 0 0,0 0-1 0 0,0 1 1 0 0,0-1 0 0 0,0 0-1 0 0,0 1 1 0 0,0-1-1 0 0,0 0 1 0 0,0 0-1 0 0,1 1 1 0 0,-1-1 0 0 0,0 0-1 0 0,0 1 1 0 0,0-1-1 0 0,1 0 1 0 0,-1 0-1 0 0,0 1 1 0 0,0-1 0 0 0,1 0-1 0 0,-1 0 1 0 0,0 0-1 0 0,1 1 1 0 0,-1-1-1 0 0,0 0 1 0 0,0 0-1 0 0,1 0 1 0 0,-1 0 0 0 0,0 0-1 0 0,1 0 1 0 0,-1 1-1 0 0,0-1 1 0 0,1 0-1 0 0,-1 0 1 0 0,0 0 0 0 0,1 0-1 0 0,-1 0 1 0 0,0 0-1 0 0,1 0 1 0 0,-1-1-1 0 0,0 1 1 0 0,1 0 0 0 0,-1 0-1 0 0,0 0 1 0 0,1 0-1 0 0,-1 0 1 0 0,0 0-1 0 0,1-1 1 0 0,-1 1 0 0 0,0 0-1 0 0,0 0 1 0 0,1 0-1 0 0,-1-1 1 0 0,0 1-1 0 0,0 0 1 0 0,1 0-1 0 0,-1-1 1 0 0,0 1 0 0 0,0 0-1 0 0,0-1 1 0 0,0 1-1 0 0,1 0 1 0 0,-1-1-1 0 0,0 1 1 0 0,0 0 0 0 0,0-1-1 0 0,0 1 1 0 0,10-57 565 0 0,7-54 864 0 0,-16 76-581 0 0,-4-50 0 0 0,0 66-425 0 0,-8-32 0 0 0,4 19-59 0 0,2 16-185 0 0,-1-1 0 0 0,-12-23 0 0 0,11 24-75 0 0,2 6-80 0 0,0 1 1 0 0,-1 0-1 0 0,0 0 0 0 0,-1 1 0 0 0,1-1 0 0 0,-2 1 1 0 0,1 1-1 0 0,-1-1 0 0 0,-12-8 0 0 0,19 15-37 0 0,0 1-1 0 0,0-1 0 0 0,0 0 1 0 0,0 0-1 0 0,0 1 1 0 0,0-1-1 0 0,0 1 0 0 0,0-1 1 0 0,0 1-1 0 0,0-1 1 0 0,0 1-1 0 0,-1 0 0 0 0,1 0 1 0 0,0-1-1 0 0,0 1 1 0 0,-1 0-1 0 0,1 0 1 0 0,0 0-1 0 0,0 0 0 0 0,-2 1 1 0 0,1 0-29 0 0,0 0 0 0 0,0 0 0 0 0,0 0 0 0 0,0 0 1 0 0,0 1-1 0 0,0-1 0 0 0,1 0 0 0 0,-1 1 0 0 0,-2 3 0 0 0,0-1-305 0 0,1 0-1 0 0,0 0 1 0 0,0 0-1 0 0,0 0 1 0 0,1 0-1 0 0,0 1 0 0 0,0-1 1 0 0,-3 9-1 0 0,-4 24-6832 0 0,3-9-517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2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17503 0 0,'0'0'3360'0'0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2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33 19663 0 0,'0'0'956'0'0,"1"-1"-414"0"0,17-12 102 0 0,-7 8-626 0 0,16-1 1029 0 0,-22 4-686 0 0,1 1-1 0 0,0-1 0 0 0,0 1 0 0 0,0 0 0 0 0,0 1 0 0 0,0-1 0 0 0,0 1 0 0 0,7 1 0 0 0,2 3 915 0 0,7 5-942 0 0,-19-8-326 0 0,0 0 0 0 0,0 1 0 0 0,0-1-1 0 0,-1 1 1 0 0,1 0 0 0 0,-1 0 0 0 0,1 0-1 0 0,-1 0 1 0 0,1 0 0 0 0,-1 1 0 0 0,0-1 0 0 0,0 1-1 0 0,0-1 1 0 0,1 4 0 0 0,2 3 24 0 0,0 1 0 0 0,5 18 0 0 0,-6-16-26 0 0,-2-6 6 0 0,0 1 0 0 0,-1 1-1 0 0,0-1 1 0 0,0 0 0 0 0,0 0-1 0 0,-1 11 1 0 0,-7 47 117 0 0,2-29-86 0 0,4-18-38 0 0,-2 0 0 0 0,-9 33-1 0 0,4-18-2 0 0,7-27-11 0 0,-1 1 1 0 0,1-1-1 0 0,-1 1 0 0 0,0-1 1 0 0,-1 0-1 0 0,-5 10 0 0 0,-9 14-135 0 0,13-23 93 0 0,0 0 0 0 0,0-1 0 0 0,0 1 0 0 0,-1-1 0 0 0,0 0 0 0 0,0 0 0 0 0,-1 0 0 0 0,1 0 0 0 0,-1-1 0 0 0,-7 5 0 0 0,-18 2-124 0 0,31-12 176 0 0,0 0 0 0 0,0 0 0 0 0,0 0 0 0 0,0 0 0 0 0,0 0 0 0 0,0 0 0 0 0,0 0 0 0 0,0 0 0 0 0,-1 0 0 0 0,1 0 0 0 0,0 1 0 0 0,0-1 0 0 0,0 0 0 0 0,0 0 0 0 0,0 0 0 0 0,0 0 0 0 0,0 0 0 0 0,0 0 0 0 0,0 0 0 0 0,0 0 0 0 0,0 0 0 0 0,0 0 0 0 0,0 0 0 0 0,0 0 0 0 0,-1 0 0 0 0,1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0,1 0 0 0 0,-1 0 0 0 0,0 0 0 0 0,0 0 0 0 0,0 0 0 0 0,0 0 0 0 0,0 1 0 0 0,0-1 0 0 0,0 0 0 0 0,0 0 0 0 0,0 0 0 0 0,0 0 0 0 0,0 0 0 0 0,9 3 0 0 0,10 2 0 0 0,84 1 248 0 0,-72-7-196 0 0,-26 0-45 0 0,0 0 0 0 0,1 1 0 0 0,9 0 0 0 0,-4 2-60 0 0,1-2-1 0 0,-1 0 1 0 0,1 0 0 0 0,14-3 0 0 0,-9-4-1695 0 0,-8 0-4512 0 0,-4-1-2025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3.1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5064 0 0,'4'34'389'0'0,"2"-23"5478"0"0,1-11 396 0 0,10 1-3435 0 0,-15-1-2586 0 0,1 1 60 0 0,1 1 1 0 0,0 0-1 0 0,-1-1 1 0 0,1 1 0 0 0,-1 0-1 0 0,1 1 1 0 0,-1-1-1 0 0,0 1 1 0 0,0-1-1 0 0,0 1 1 0 0,0 0-1 0 0,-1 0 1 0 0,5 7 0 0 0,1-1 238 0 0,8 8 172 0 0,-12-13-561 0 0,1 0 0 0 0,-1 0-1 0 0,0 1 1 0 0,-1 0 0 0 0,7 9 0 0 0,27 69 856 0 0,-9-8-734 0 0,-17-41-183 0 0,-1-1-33 0 0,-2 0 1 0 0,6 53-1 0 0,-3 29-45 0 0,-7-93-435 0 0,-2 1 1 0 0,-1-1-1 0 0,0 1 0 0 0,-2 0 0 0 0,0-1 0 0 0,-2 1 0 0 0,0-1 1 0 0,-2 0-1 0 0,0 0 0 0 0,-10 24 0 0 0,10-36-1226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3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18143 0 0,'0'0'6266'0'0,"1"0"-5482"0"0,37 0 1088 0 0,-35 0-1449 0 0,-2 0-67 0 0,7 3-38 0 0,-6-3-268 0 0,0 1 1 0 0,-1-1 0 0 0,1 1 0 0 0,0-1 0 0 0,0 1 0 0 0,-1 0 0 0 0,1 0 0 0 0,0 0 0 0 0,-1 0-1 0 0,1 0 1 0 0,-1 0 0 0 0,2 2 0 0 0,-2-1-30 0 0,2 1 3 0 0,11 3 23 0 0,-14-5-44 0 0,0-1-1 0 0,1 1 1 0 0,-1 0 0 0 0,0-1-1 0 0,1 1 1 0 0,-1 0 0 0 0,0-1-1 0 0,0 1 1 0 0,0 0 0 0 0,0 0-1 0 0,0-1 1 0 0,0 1 0 0 0,0 0-1 0 0,0 0 1 0 0,0-1 0 0 0,0 2-1 0 0,0-2-2 0 0,1 7-70 0 0,0-5 17 0 0,-1 1 0 0 0,1-1 1 0 0,-1 0-1 0 0,0 1 0 0 0,0-1 1 0 0,1 0-1 0 0,-2 1 0 0 0,1-1 0 0 0,0 1 1 0 0,-1-1-1 0 0,1 0 0 0 0,-2 4 0 0 0,1-4-201 0 0,1 19-1553 0 0,0-19 1426 0 0,1 11 234 0 0,4-3 147 0 0,1-6 144 0 0,0 0 0 0 0,1 0 0 0 0,-1 0 1 0 0,1-1-1 0 0,-1 0 0 0 0,1 0 0 0 0,12 2 0 0 0,0 1 75 0 0,-2-3-129 0 0,1-5-3371 0 0,-9 1-653 0 0,8-3-4592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4.0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88 4144 0 0,'-9'-59'857'0'0,"9"55"1384"0"0,-8 9 8541 0 0,0-2-6289 0 0,8-5-4371 0 0,0 0 0 0 0,0-1 0 0 0,-1 1 0 0 0,1 0 0 0 0,-1-1 0 0 0,1 1 0 0 0,-1 0 0 0 0,0 0 0 0 0,0-1 0 0 0,-2-3 0 0 0,1 3 66 0 0,2 3-173 0 0,0 0-1 0 0,0 0 1 0 0,0 1 0 0 0,0-1-1 0 0,0 0 1 0 0,0 0 0 0 0,-1 0-1 0 0,1 0 1 0 0,0 0-1 0 0,0 1 1 0 0,0-1 0 0 0,0 0-1 0 0,0 0 1 0 0,0 0-1 0 0,0 0 1 0 0,0 0 0 0 0,-1 0-1 0 0,1 1 1 0 0,0-1-1 0 0,0 0 1 0 0,0 0 0 0 0,0 0-1 0 0,0 0 1 0 0,-1 0 0 0 0,1 0-1 0 0,0 0 1 0 0,0 0-1 0 0,0 0 1 0 0,0 0 0 0 0,0 0-1 0 0,-1 0 1 0 0,1 0-1 0 0,0 0 1 0 0,0 0 0 0 0,0 0-1 0 0,0 0 1 0 0,-1 0-1 0 0,1 0 1 0 0,0 0 0 0 0,0 0-1 0 0,0 0 1 0 0,0 0 0 0 0,-1 0-1 0 0,1 0 1 0 0,0 0-1 0 0,0 0 1 0 0,0 0 0 0 0,0 0-1 0 0,0-1 1 0 0,-1 1-1 0 0,1 0 1 0 0,0 0 0 0 0,0 0-1 0 0,0 0 1 0 0,0 0-1 0 0,0 0 1 0 0,0-1 0 0 0,0 1-1 0 0,0 0 1 0 0,-1 0 0 0 0,1 0-1 0 0,0-1 1 0 0,-2 16 204 0 0,-9 91 1024 0 0,10-93-1178 0 0,1 0 1 0 0,4 24 0 0 0,-1-13-38 0 0,0 5-57 0 0,2 1 0 0 0,1-1 0 0 0,15 44 0 0 0,-16-61-72 0 0,1 1 1 0 0,0-1-1 0 0,12 16 0 0 0,3 8-518 0 0,-20-34 466 0 0,1 1 1 0 0,-1 0 0 0 0,1 0-1 0 0,0-1 1 0 0,0 1 0 0 0,-1 0 0 0 0,2-1-1 0 0,-1 0 1 0 0,0 0 0 0 0,0 1 0 0 0,1-1-1 0 0,-1 0 1 0 0,1-1 0 0 0,0 1-1 0 0,-1 0 1 0 0,1-1 0 0 0,0 0 0 0 0,5 2-1 0 0,13 6-2007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4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40 144 3680 0 0,'-1'0'-42'0'0,"-1"0"0"0"0,1 0 1 0 0,0 0-1 0 0,-1 1 0 0 0,1-1 0 0 0,0 0 1 0 0,-1 1-1 0 0,1-1 0 0 0,0 1 0 0 0,0-1 1 0 0,-1 1-1 0 0,0 1 0 0 0,0-1 476 0 0,1 0 0 0 0,-1 1 0 0 0,1-1 0 0 0,0 1 0 0 0,-1-1 0 0 0,1 1 0 0 0,0 0 0 0 0,0-1 0 0 0,0 1 0 0 0,0 0 0 0 0,0 0 0 0 0,-1 2 0 0 0,1 0 501 0 0,0 0 0 0 0,0 0 0 0 0,1 1 0 0 0,-1-1 0 0 0,1 0 0 0 0,0 0 0 0 0,0 0 0 0 0,0 1 0 0 0,0-1-1 0 0,2 7 1 0 0,5 36 806 0 0,-3-16-1308 0 0,21 175-207 0 0,-24-196-226 0 0,5 22 0 0 0,-5-31 0 0 0,-1 0 0 0 0,0 0 0 0 0,0 0 0 0 0,1 0 0 0 0,-1-1 0 0 0,0 1 0 0 0,1 0 0 0 0,-1 0 0 0 0,1-1 0 0 0,-1 1 0 0 0,1 0 0 0 0,-1-1 0 0 0,1 1 0 0 0,0 0 0 0 0,-1-1 0 0 0,1 1 0 0 0,0-1 0 0 0,-1 1 0 0 0,1-1 0 0 0,0 1 0 0 0,0-1 0 0 0,-1 0 0 0 0,1 1 0 0 0,0-1 0 0 0,0 0 0 0 0,0 0 0 0 0,0 0 0 0 0,-1 1 0 0 0,3-1 0 0 0,-1-1 0 0 0,0 0 0 0 0,0 1 0 0 0,0-1 0 0 0,0 0 0 0 0,0 0 0 0 0,0-1 0 0 0,0 1 0 0 0,-1 0 0 0 0,1 0 0 0 0,0-1 0 0 0,1-2 0 0 0,0 2 0 0 0,-2 1 0 0 0,0 0 0 0 0,0 0 0 0 0,0 0 0 0 0,0 0 0 0 0,1 0 0 0 0,-1 0 0 0 0,0 0 0 0 0,1 0 0 0 0,-1 1 0 0 0,2-2 0 0 0,-2 3 0 0 0,0-1 0 0 0,0 1 0 0 0,-1-1 0 0 0,1 1 0 0 0,0 0 0 0 0,-1-1 0 0 0,1 1 0 0 0,-1 0 0 0 0,1 0 0 0 0,-1-1 0 0 0,1 1 0 0 0,-1 0 0 0 0,0 0 0 0 0,1 0 0 0 0,-1 0 0 0 0,0-1 0 0 0,0 1 0 0 0,1 0 0 0 0,-1 0 0 0 0,0 2 0 0 0,0-3 0 0 0,1 3 0 0 0,11 30 0 0 0,-12-32 0 0 0,0 1 0 0 0,0-1 0 0 0,1 0 0 0 0,-1 0 0 0 0,1 0 0 0 0,-1-1 0 0 0,1 1 0 0 0,-1 0 0 0 0,1 0 0 0 0,0 0 0 0 0,-1 0 0 0 0,1 0 0 0 0,0-1 0 0 0,0 1 0 0 0,-1 0 0 0 0,1 0 0 0 0,0-1 0 0 0,0 1 0 0 0,0-1 0 0 0,0 1 0 0 0,0-1 0 0 0,0 1 0 0 0,0-1 0 0 0,0 0 0 0 0,0 1 0 0 0,2-1 0 0 0,0-2 0 0 0,0-1 0 0 0,0 0 0 0 0,0 0 0 0 0,0 0 0 0 0,0 0 0 0 0,-1 0 0 0 0,4-6 0 0 0,3-3 0 0 0,-5 9 0 0 0,-1-1 0 0 0,1 1 0 0 0,0 0 0 0 0,7-5 0 0 0,5-5 0 0 0,-15 13 0 0 0,-1-1 0 0 0,1 0 0 0 0,-1 1 0 0 0,1-1 0 0 0,-1 0 0 0 0,1 0 0 0 0,-1 0 0 0 0,1 1 0 0 0,-1-1 0 0 0,0 0 0 0 0,0 0 0 0 0,1 0 0 0 0,-1 0 0 0 0,0 0 0 0 0,0-1 0 0 0,2-7 0 0 0,-1 6 20 0 0,0 0 0 0 0,1 1 0 0 0,0-1-1 0 0,-1 0 1 0 0,1 1 0 0 0,0 0-1 0 0,0-1 1 0 0,0 1 0 0 0,3-2 0 0 0,-3 2 35 0 0,0 1 0 0 0,0-1 0 0 0,0 0 0 0 0,0 0 1 0 0,-1 0-1 0 0,1 0 0 0 0,-1 0 0 0 0,1 0 0 0 0,-1 0 1 0 0,0 0-1 0 0,0 0 0 0 0,0-1 0 0 0,0 1 0 0 0,1-4 1 0 0,-2 1 86 0 0,0 0 1 0 0,0 1 0 0 0,0-1 0 0 0,-1 0 0 0 0,-2-8-1 0 0,2 7-20 0 0,0 1 0 0 0,0-1-1 0 0,0 1 1 0 0,1-1 0 0 0,0-6-1 0 0,3-9 182 0 0,-2 15-209 0 0,0 0 1 0 0,0 0 0 0 0,-1 0-1 0 0,0 0 1 0 0,0 0 0 0 0,0 0-1 0 0,-1 0 1 0 0,0 0 0 0 0,0 0 0 0 0,-3-10-1 0 0,-4-2 75 0 0,2 2-10 0 0,0 0 0 0 0,1 0-1 0 0,-6-27 1 0 0,8 27-206 0 0,0-1-1 0 0,-2 1 1 0 0,0 0 0 0 0,0 0-1 0 0,-12-21 1 0 0,14 30-6 0 0,1 4 62 0 0,1-1 1 0 0,-1 1-1 0 0,0 0 0 0 0,0 0 1 0 0,0 0-1 0 0,-1 1 0 0 0,1-1 1 0 0,-1 0-1 0 0,1 1 0 0 0,-1 0 1 0 0,0-1-1 0 0,0 1 0 0 0,0 0 1 0 0,0 1-1 0 0,-7-4 0 0 0,9 5 20 0 0,0-1 0 0 0,0 1 0 0 0,-1-1-1 0 0,1 1 1 0 0,0 0 0 0 0,-1-1 0 0 0,1 1 0 0 0,0 0 0 0 0,-1 0-1 0 0,1 0 1 0 0,0 0 0 0 0,-1 0 0 0 0,1 0 0 0 0,0 1-1 0 0,-1-1 1 0 0,1 0 0 0 0,0 1 0 0 0,0-1 0 0 0,-1 1 0 0 0,1-1-1 0 0,0 1 1 0 0,-2 1 0 0 0,0 0 74 0 0,0 1 1 0 0,0 0-1 0 0,0 0 0 0 0,0 1 1 0 0,-3 5-1 0 0,2-4-278 0 0,1 0 0 0 0,0-1 0 0 0,-8 7 0 0 0,4-4 80 0 0,-8 6-1588 0 0,3 3-3280 0 0</inkml:trace>
  <inkml:trace contextRef="#ctx0" brushRef="#br0" timeOffset="1">371 259 17503 0 0,'21'0'776'0'0,"-18"-4"160"0"0,-3-11-744 0 0,0 7-192 0 0,12-2 0 0 0,-3 1 0 0 0,-9-1 448 0 0,6-3 48 0 0,-6 3 16 0 0,6 1 0 0 0,9-5-416 0 0,0 5-96 0 0,-15 5 0 0 0,10-6-5711 0 0,1-3-1169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4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52 10136 0 0,'0'0'777'0'0,"-1"-1"-193"0"0,-17-4 3227 0 0,16 5-1541 0 0,0 0-113 0 0,-21-9 4033 0 0,21 8-5584 0 0,0 0-501 0 0,1 0-1 0 0,-1 1 1 0 0,1-1 0 0 0,-1 0-1 0 0,0 1 1 0 0,1-1-1 0 0,-1 1 1 0 0,0 0-1 0 0,1 0 1 0 0,-1-1 0 0 0,0 1-1 0 0,0 0 1 0 0,1 0-1 0 0,-1 1 1 0 0,0-1 0 0 0,1 0-1 0 0,-4 1 1 0 0,3 1-111 0 0,0 0 1 0 0,0 0-1 0 0,0 0 1 0 0,0 0-1 0 0,0 0 1 0 0,0 0-1 0 0,0 0 1 0 0,1 1 0 0 0,0-1-1 0 0,-1 1 1 0 0,1-1-1 0 0,0 1 1 0 0,0-1-1 0 0,0 1 1 0 0,0 0-1 0 0,1 0 1 0 0,-1-1-1 0 0,0 7 1 0 0,5 14-203 0 0,-4-18 136 0 0,1-1 0 0 0,-1 1 0 0 0,1 0 0 0 0,0 0 0 0 0,0 0-1 0 0,1-1 1 0 0,0 1 0 0 0,-1-1 0 0 0,1 1 0 0 0,1-1 0 0 0,-1 0 0 0 0,4 5 0 0 0,6 5-178 0 0,-9-10 185 0 0,0 0 1 0 0,1 0-1 0 0,-1-1 1 0 0,1 1-1 0 0,-1-1 1 0 0,1 0 0 0 0,7 4-1 0 0,-2-1-17 0 0,1 1-1 0 0,15 14 0 0 0,6 4 27 0 0,-26-21 63 0 0,1 1 1 0 0,-1 0-1 0 0,0 1 0 0 0,-1-1 0 0 0,1 1 0 0 0,-1 0 0 0 0,0 0 0 0 0,0 0 1 0 0,-1 0-1 0 0,6 14 0 0 0,-7-14 26 0 0,-1 0 0 0 0,1 0 1 0 0,-1 0-1 0 0,0 0 0 0 0,0 11 1 0 0,0 1 31 0 0,-1-15-58 0 0,0 1 0 0 0,0 0 0 0 0,-1-1 0 0 0,1 1 0 0 0,-1-1 0 0 0,0 1 0 0 0,1-1 0 0 0,-4 7 0 0 0,2-6 2 0 0,1 0 0 0 0,0 0-1 0 0,0 0 1 0 0,0 1 0 0 0,0-1 0 0 0,0 6-1 0 0,1-7-14 0 0,0 1 0 0 0,-1 0 0 0 0,0-1 0 0 0,1 1 0 0 0,-3 3 1 0 0,-1 17-972 0 0,1-23 720 0 0,-24 4-236 0 0,27-5 489 0 0,-1 0 0 0 0,1 0 0 0 0,-1-1 0 0 0,1 1 0 0 0,0 0 0 0 0,-1 0 0 0 0,1 0 1 0 0,0-1-1 0 0,-1 1 0 0 0,1 0 0 0 0,0-1 0 0 0,-1 1 0 0 0,1 0 0 0 0,0-1 0 0 0,-1 1 1 0 0,1 0-1 0 0,0-1 0 0 0,0 1 0 0 0,0 0 0 0 0,-1-1 0 0 0,1 1 0 0 0,0-1 0 0 0,0 0 1 0 0,-2-1-2 0 0,-3-5 8 0 0,0 2 23 0 0,1 0 0 0 0,1 0-1 0 0,-1 0 1 0 0,-4-10 0 0 0,2 1 129 0 0,5 10-108 0 0,0 1 0 0 0,0 0 0 0 0,0 0 0 0 0,0 0 0 0 0,-1 1 1 0 0,1-1-1 0 0,-1 0 0 0 0,0 0 0 0 0,0 1 0 0 0,0-1 0 0 0,0 1 0 0 0,0 0 0 0 0,0-1 0 0 0,-6-3 1 0 0,7 6-13 0 0,0-1 1 0 0,-1 0 0 0 0,1-1 0 0 0,0 1 0 0 0,0 0-1 0 0,0 0 1 0 0,0 0 0 0 0,0-1 0 0 0,0 1 0 0 0,0 0 0 0 0,1-1-1 0 0,-1 1 1 0 0,0-1 0 0 0,1 1 0 0 0,-1-1 0 0 0,1 1 0 0 0,0-1-1 0 0,-1-2 1 0 0,-3-35 181 0 0,4 32-166 0 0,-1-6 39 0 0,1 0 1 0 0,0 1 0 0 0,0-1-1 0 0,2 0 1 0 0,-1 0 0 0 0,7-21-1 0 0,-5 26-40 0 0,-1-1-1 0 0,0 1 1 0 0,0-1 0 0 0,0-11-1 0 0,-1 11-31 0 0,1 0 1 0 0,0 1-1 0 0,0-1 0 0 0,1 1 0 0 0,6-14 0 0 0,2-6-7 0 0,-8 21-138 0 0,1 0 0 0 0,0 0 0 0 0,0 0-1 0 0,0 1 1 0 0,9-10 0 0 0,-6 7-7 0 0,2-8-879 0 0,-5 6-331 0 0,5-3-898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5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3680 0 0,'0'0'284'0'0,"3"2"328"0"0,26 14 9473 0 0,-26-15-6627 0 0,1 1-3050 0 0,-3-2-255 0 0,1 1-1 0 0,0-1 1 0 0,-1 1 0 0 0,1 0 0 0 0,-1 0 0 0 0,1 0 0 0 0,-1 0 0 0 0,1 0 0 0 0,-1 0-1 0 0,0 0 1 0 0,1 0 0 0 0,-1 0 0 0 0,0 0 0 0 0,0 1 0 0 0,0-1 0 0 0,0 1 0 0 0,0-1 0 0 0,0 1-1 0 0,0-1 1 0 0,-1 1 0 0 0,1-1 0 0 0,0 1 0 0 0,-1 0 0 0 0,1-1 0 0 0,-1 1 0 0 0,0 0-1 0 0,1-1 1 0 0,-1 1 0 0 0,0 0 0 0 0,-1 3 0 0 0,1-3 22 0 0,1 1 0 0 0,-1-1-1 0 0,0 1 1 0 0,1-1 0 0 0,-1 1 0 0 0,1-1 0 0 0,0 1 0 0 0,0-1 0 0 0,0 0-1 0 0,0 1 1 0 0,0-1 0 0 0,0 0 0 0 0,1 0 0 0 0,1 3 0 0 0,-3-5-161 0 0,2 3 101 0 0,-1-1 0 0 0,0 1 0 0 0,0-1-1 0 0,0 1 1 0 0,-1 0 0 0 0,1-1 0 0 0,-1 1-1 0 0,1 0 1 0 0,-1 3 0 0 0,0-2-82 0 0,1-1 1 0 0,-1 0 0 0 0,1 1-1 0 0,0-1 1 0 0,1 5 0 0 0,13 22 182 0 0,-10-22-190 0 0,-1 1 0 0 0,0-1 0 0 0,0 1 0 0 0,3 12 0 0 0,-2-3-26 0 0,13 31 0 0 0,-12-33 0 0 0,0-1 0 0 0,6 27 0 0 0,-5 12 0 0 0,3 14 0 0 0,-4-45 0 0 0,-3-14 0 0 0,-1 0 0 0 0,0-1 0 0 0,0 2 0 0 0,-1-1 0 0 0,0 10 0 0 0,-8 60 0 0 0,7-65-6 0 0,1-5 0 0 0,-1-1 0 0 0,0 0 0 0 0,0 0 0 0 0,-1 0 0 0 0,0 0 0 0 0,-1 0 0 0 0,0 0 0 0 0,0 0 0 0 0,0 0 0 0 0,-7 13 0 0 0,-5 0-339 0 0,-7 14-799 0 0,20-33 901 0 0,-1 1-1 0 0,1-1 1 0 0,-1 1 0 0 0,0-1-1 0 0,1 0 1 0 0,-1 0 0 0 0,0 0 0 0 0,0 0-1 0 0,-1 0 1 0 0,1 0 0 0 0,0-1-1 0 0,0 1 1 0 0,-1-1 0 0 0,1 1 0 0 0,-1-1-1 0 0,0 0 1 0 0,1 0 0 0 0,-5 1-1 0 0,5-2-1942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 5528 0 0,'3'-6'82'0'0,"0"-7"713"0"0,-3 15 713 0 0,-1 6-67 0 0,0 1 0 0 0,0-1 0 0 0,-1 0 0 0 0,-4 10 0 0 0,3-7 10 0 0,-1-1-905 0 0,3-8-500 0 0,-1 1 31 0 0,0-1 0 0 0,0 1 1 0 0,0 0-1 0 0,1 0 0 0 0,0 0 0 0 0,-1 0 0 0 0,1 0 1 0 0,0 0-1 0 0,0 0 0 0 0,1 0 0 0 0,-2 5 0 0 0,2 21-621 0 0,0-27 258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7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6912 0 0,'0'0'314'0'0,"2"2"-6"0"0,0 0 1496 0 0,1 1-1 0 0,0-1 1 0 0,-1 0-1 0 0,1 0 1 0 0,0 0-1 0 0,1 0 1 0 0,5 2-1 0 0,-6-2-3046 0 0,-1-2 3189 0 0,-1 0-1862 0 0,0 1 0 0 0,0-1 1 0 0,0 0-1 0 0,-1 1 0 0 0,1-1 0 0 0,0 0 1 0 0,0 1-1 0 0,0-1 0 0 0,-1 1 1 0 0,1-1-1 0 0,0 1 0 0 0,0 0 0 0 0,3 2 130 0 0,1-1-30 0 0,0 1 1 0 0,1-1-1 0 0,-1 0 0 0 0,1-1 1 0 0,0 1-1 0 0,0-1 0 0 0,-1 0 1 0 0,1-1-1 0 0,0 1 1 0 0,11-2-1 0 0,-10 1-176 0 0,-6 1-11 0 0,0-1 1 0 0,-1 0-1 0 0,1 0 0 0 0,0 0 1 0 0,0 0-1 0 0,0 0 1 0 0,0 0-1 0 0,0 0 1 0 0,-1 0-1 0 0,1 0 0 0 0,0 0 1 0 0,0 0-1 0 0,0 0 1 0 0,0-1-1 0 0,-1 1 1 0 0,1 0-1 0 0,0-1 0 0 0,0 1 1 0 0,0-1-1 0 0,-1 1 1 0 0,1-1-1 0 0,0 1 1 0 0,-1-1-1 0 0,1 1 1 0 0,0-1-1 0 0,-1 1 0 0 0,1-1 1 0 0,0-1-1 0 0,0 1-77 0 0,0 0-78 0 0,0 1-1 0 0,0 0 0 0 0,0 0 0 0 0,0 0 1 0 0,0-1-1 0 0,-1 1 0 0 0,1-1 1 0 0,0 1-1 0 0,0-1 0 0 0,0 1 0 0 0,0-1 1 0 0,0 1-1 0 0,0-1 0 0 0,-1 0 1 0 0,1 1-1 0 0,0-1 0 0 0,-1 0 1 0 0,1 0-1 0 0,0 0 0 0 0,-1 1 0 0 0,1-1 1 0 0,-1 0-1 0 0,1 0 0 0 0,-1 0 1 0 0,0 0-1 0 0,1 0 0 0 0,-1 0 0 0 0,0 0 1 0 0,1-2-1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37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4608 0 0,'8'14'208'0'0,"-8"-13"-199"0"0,0-1 0 0 0,0 1 0 0 0,0-1 0 0 0,0 1 0 0 0,0-1 0 0 0,0 1 0 0 0,0-1 1 0 0,0 1-1 0 0,0-1 0 0 0,-1 1 0 0 0,1-1 0 0 0,0 1 0 0 0,0-1 0 0 0,-1 1 0 0 0,1-1 0 0 0,0 1 0 0 0,-1-1 0 0 0,1 0 1 0 0,0 1-1 0 0,-1-1 0 0 0,1 0 0 0 0,-1 1 0 0 0,1-1 0 0 0,-1 0 0 0 0,0 1 0 0 0,0-1-5 0 0,-10 11 7311 0 0,10-5-6652 0 0,-2 0 9405 0 0,-3 8-9524 0 0,2-3-396 0 0,3-9 41 0 0,1 1-105 0 0,0 7-10 0 0,1-10-63 0 0,-1 0 0 0 0,1 0 0 0 0,0 0 0 0 0,0 0 0 0 0,0 0 0 0 0,-1 0 0 0 0,1 0 0 0 0,0-1 0 0 0,0 1 0 0 0,-1 0 0 0 0,1 0 1 0 0,1-1-1 0 0,8 1 10 0 0,2 0 21 0 0,-11 0-41 0 0,0 0-1 0 0,0 0 0 0 0,0 0 1 0 0,-1 0-1 0 0,1 0 0 0 0,0 0 1 0 0,0 0-1 0 0,0 0 0 0 0,0 0 1 0 0,0 0-1 0 0,0 1 1 0 0,-1-1-1 0 0,1 0 0 0 0,0 0 1 0 0,0 1-1 0 0,0-1 0 0 0,-1 1 1 0 0,1-1-1 0 0,0 0 1 0 0,0 1-1 0 0,-1 0 0 0 0,1-1 1 0 0,-1 1-1 0 0,1-1 0 0 0,0 1 1 0 0,-1 0-1 0 0,1-1 0 0 0,-1 1 1 0 0,1 1-1 0 0,3 11-5 0 0,3 13 13 0 0,-6-25-15 0 0,-1 0 0 0 0,1 0 1 0 0,-1-1-1 0 0,1 1 0 0 0,-1 0 0 0 0,1 0 0 0 0,-1 0 1 0 0,1 0-1 0 0,0 0 0 0 0,-1-1 0 0 0,1 1 0 0 0,0 0 1 0 0,0 0-1 0 0,0-1 0 0 0,-1 1 0 0 0,1-1 0 0 0,0 1 1 0 0,0-1-1 0 0,0 1 0 0 0,1 0 0 0 0,-1-1-6 0 0,0-1 0 0 0,-1 1-1 0 0,1 0 1 0 0,0 0 0 0 0,-1 0-1 0 0,1 0 1 0 0,0 0 0 0 0,-1-1 0 0 0,1 1-1 0 0,-1 0 1 0 0,1-1 0 0 0,0 1-1 0 0,-1 0 1 0 0,1-1 0 0 0,-1 1-1 0 0,1-1 1 0 0,-1 1 0 0 0,1-1-1 0 0,-1 1 1 0 0,0-1 0 0 0,1 1 0 0 0,-1-1-1 0 0,1 1 1 0 0,-1-1 0 0 0,0 1-1 0 0,1-2 1 0 0,7-19-167 0 0,-6 16 255 0 0,-1 4 23 0 0,1 5 10 0 0,9 15 116 0 0,0-2-100 0 0,-8-14-46 0 0,2 0-50 0 0,1 7-28 0 0,3 0 0 0 0,-9-10 0 0 0,1 0 0 0 0,-1 0 0 0 0,0 0 0 0 0,1 0 0 0 0,-1 0 0 0 0,0 0 0 0 0,1 0 0 0 0,-1 0 0 0 0,1 0 0 0 0,-1 0 0 0 0,0 0 0 0 0,1 0 0 0 0,-1 0 0 0 0,0 0 0 0 0,1 0 0 0 0,-1-1 0 0 0,0 1 0 0 0,1 0 0 0 0,-1 0 0 0 0,0 0 0 0 0,0-1 0 0 0,1 1 0 0 0,-1 0 0 0 0,0 0 0 0 0,0-1 0 0 0,1 1 0 0 0,-1 0 0 0 0,0-1 0 0 0,0 1 0 0 0,0 0 0 0 0,1-1 0 0 0,-1 1 0 0 0,0-1 0 0 0,6-5 0 0 0,-2 4 15 0 0,-3 1 1 0 0,1 0 0 0 0,-1 0 0 0 0,1 0 0 0 0,-1 1 0 0 0,1-1 0 0 0,0 1 0 0 0,-1-1 0 0 0,1 1 0 0 0,0-1 0 0 0,-1 1 0 0 0,1 0 0 0 0,0 0 0 0 0,-1 0 0 0 0,1 0 0 0 0,3 0 0 0 0,3 1 1020 0 0,-7 1-366 0 0,-13 3-99 0 0,-23 5-184 0 0,16-3-228 0 0,16-5-145 0 0,1-1 1 0 0,-1 0-1 0 0,1 0 0 0 0,-1-1 0 0 0,0 1 0 0 0,0 0 0 0 0,1-1 0 0 0,-6 1 0 0 0,-3-1 3 0 0,1 1 0 0 0,-14 3 0 0 0,20-3-72 0 0,0 0 1 0 0,0 0-1 0 0,1 0 1 0 0,-1 0-1 0 0,0 0 1 0 0,1 1-1 0 0,-1 0 1 0 0,1 0-1 0 0,-4 2 1 0 0,5-2-405 0 0,-11 1-1739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0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33 14800 0 0,'-15'-13'10013'0'0,"30"13"-9652"0"0,42 0-18 0 0,-39 0-396 0 0,23-1 44 0 0,-37 1-257 0 0,-1 0 0 0 0,0-1 0 0 0,0 0-1 0 0,1 0 1 0 0,-1 0 0 0 0,0 0-1 0 0,0 0 1 0 0,0 0 0 0 0,5-4 0 0 0,-1-1-1208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1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7368 0 0,'0'1'568'0'0,"0"10"-1685"0"0,0-8 2215 0 0,-1 1 1 0 0,1-1-1 0 0,0 0 0 0 0,1 0 1 0 0,-1 0-1 0 0,0 0 0 0 0,1 0 1 0 0,0 0-1 0 0,0 0 0 0 0,1 4 1 0 0,-1-6-107 0 0,-1 0-911 0 0,0 0 1 0 0,1-1 0 0 0,-1 1 0 0 0,0-1-1 0 0,1 1 1 0 0,-1-1 0 0 0,0 1 0 0 0,1-1-1 0 0,-1 1 1 0 0,1-1 0 0 0,-1 1 0 0 0,1-1-1 0 0,-1 0 1 0 0,1 1 0 0 0,-1-1 0 0 0,1 0-1 0 0,0 1 1 0 0,-1-1 0 0 0,1 0 0 0 0,-1 0 0 0 0,1 0-1 0 0,1 1 1 0 0,11 2 323 0 0,0-2-70 0 0,0 0 0 0 0,0-1 0 0 0,0 0-1 0 0,0-1 1 0 0,23-5 0 0 0,6-3-2354 0 0,-7 1-3242 0 0,-17 4-1998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2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65 13824 0 0,'0'0'1388'0'0,"-7"0"-498"0"0,3 1 2263 0 0,-19 15 790 0 0,21-15-3845 0 0,0 1-1 0 0,0-1 1 0 0,0 1 0 0 0,0-1 0 0 0,1 1-1 0 0,-1 0 1 0 0,0-1 0 0 0,1 1 0 0 0,0 0-1 0 0,-1 0 1 0 0,1 0 0 0 0,0 0-1 0 0,0 1 1 0 0,0-1 0 0 0,0 0 0 0 0,0 0-1 0 0,1 1 1 0 0,-1-1 0 0 0,0 5 0 0 0,2 13-81 0 0,0 0 1 0 0,2 0-1 0 0,0 0 0 0 0,1-1 1 0 0,1 1-1 0 0,1-1 1 0 0,1 0-1 0 0,1-1 1 0 0,11 21-1 0 0,-10-21-24 0 0,-7-12-5 0 0,1 0 0 0 0,0-1 1 0 0,1 1-1 0 0,-1-1 1 0 0,9 9-1 0 0,-6-8-7 0 0,0 1-7 0 0,1-1 1 0 0,0 0-1 0 0,0 0 0 0 0,13 8 0 0 0,-19-13 24 0 0,1 0-1 0 0,0 0 0 0 0,0 0 0 0 0,0 0 1 0 0,0-1-1 0 0,0 1 0 0 0,0-1 0 0 0,0 1 1 0 0,0-1-1 0 0,0 0 0 0 0,0 0 1 0 0,1 0-1 0 0,-1 0 0 0 0,0 0 0 0 0,0 0 1 0 0,0 0-1 0 0,0-1 0 0 0,0 1 0 0 0,0-1 1 0 0,0 0-1 0 0,0 1 0 0 0,0-1 0 0 0,0 0 1 0 0,0 0-1 0 0,2-2 0 0 0,-1 0 3 0 0,0 1 0 0 0,-1-1 0 0 0,0 0 0 0 0,1 0 0 0 0,-1 0 0 0 0,0 0 0 0 0,0 0 0 0 0,-1-1 0 0 0,1 1 0 0 0,-1-1 0 0 0,3-6 0 0 0,-2 0 0 0 0,1-1 0 0 0,-1 1 0 0 0,0-12 0 0 0,-2 7 0 0 0,-1 0 0 0 0,0 0 0 0 0,-1 0 0 0 0,-7-22 0 0 0,4 11 0 0 0,1 13 32 0 0,0-1-1 0 0,-9-19 0 0 0,-2-4 57 0 0,14 32-84 0 0,-1 0-5 0 0,1 0 0 0 0,-1 0-1 0 0,-1 0 1 0 0,1 0 0 0 0,-5-7 0 0 0,-10-15-58 0 0,15 22 46 0 0,-1 0-1 0 0,0 1 0 0 0,0-1 1 0 0,-1 1-1 0 0,1-1 1 0 0,-1 1-1 0 0,0 0 0 0 0,0 0 1 0 0,-9-6-1 0 0,13 9-108 0 0,-1 1-1 0 0,1 0 1 0 0,-1-1-1 0 0,1 1 0 0 0,-1-1 1 0 0,0 1-1 0 0,1 0 1 0 0,-1-1-1 0 0,1 1 0 0 0,-1 0 1 0 0,0 0-1 0 0,1-1 1 0 0,-1 1-1 0 0,0 0 1 0 0,1 0-1 0 0,-1 0 0 0 0,0 0 1 0 0,1 0-1 0 0,-1 0 1 0 0,0 0-1 0 0,1 0 1 0 0,-1 0-1 0 0,0 0 0 0 0,1 0 1 0 0,-1 0-1 0 0,1 1 1 0 0,-1-1-1 0 0,0 0 1 0 0,1 0-1 0 0,-1 1 0 0 0,1-1 1 0 0,-1 0-1 0 0,0 1 1 0 0,1-1-1 0 0,-1 1 1 0 0,1-1-1 0 0,-1 1 0 0 0,1-1 1 0 0,0 1-1 0 0,-1-1 1 0 0,1 1-1 0 0,-1-1 1 0 0,1 1-1 0 0,0 0 0 0 0,-2 9-7040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2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17791 0 0,'0'0'1952'0'0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2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15000 0 0,'0'0'6163'0'0,"2"-1"-5299"0"0,4-2-364 0 0,1 1-1 0 0,0 0 0 0 0,0 0 0 0 0,-1 1 0 0 0,10-1 1 0 0,17-3 602 0 0,-29 4-996 0 0,0 0 1 0 0,0 1-1 0 0,0-1 1 0 0,0 1-1 0 0,0 0 1 0 0,0 1-1 0 0,0-1 1 0 0,0 1 0 0 0,6 1-1 0 0,16 1 254 0 0,-23-3-337 0 0,0 0 0 0 0,0 1 0 0 0,0-1-1 0 0,0 0 1 0 0,0 1 0 0 0,0 0 0 0 0,0 0 0 0 0,0 0 0 0 0,0 0 0 0 0,-1 0 0 0 0,1 0 0 0 0,0 1 0 0 0,-1-1 0 0 0,1 1-1 0 0,-1 0 1 0 0,0 0 0 0 0,4 3 0 0 0,-3-1-4 0 0,0 0 0 0 0,0 0-1 0 0,-1 0 1 0 0,1 0 0 0 0,-1 1 0 0 0,0-1-1 0 0,-1 0 1 0 0,1 1 0 0 0,-1 0-1 0 0,2 5 1 0 0,-2 2-117 0 0,1 0-1 0 0,-2 0 1 0 0,1 0-1 0 0,-2 0 1 0 0,1 0-1 0 0,-2 0 1 0 0,0 0-1 0 0,-3 13 1 0 0,1-11-324 0 0,0 0 0 0 0,-1-1 0 0 0,0 0 0 0 0,-1 0-1 0 0,0 0 1 0 0,-16 23 0 0 0,9-19-44 0 0,7-8 239 0 0,-1-1 0 0 0,0 0 0 0 0,-12 12 0 0 0,16-18 227 0 0,0 0 1 0 0,0 0-1 0 0,0 0 0 0 0,0 0 0 0 0,-1 0 1 0 0,1-1-1 0 0,0 1 0 0 0,-1-1 0 0 0,1 0 1 0 0,-1 0-1 0 0,1 0 0 0 0,-1-1 0 0 0,0 1 0 0 0,-5-1 1 0 0,5 0 165 0 0,-1 0-1 0 0,1 0 1 0 0,-1 0 0 0 0,1-1 0 0 0,-1 0 0 0 0,1 1 0 0 0,0-2 0 0 0,-7-1 0 0 0,10 2 786 0 0,2 0-803 0 0,1-2-56 0 0,0 0 0 0 0,0 0 1 0 0,0 0-1 0 0,1 0 0 0 0,-1 1 0 0 0,1-1 0 0 0,0 1 0 0 0,0 0 0 0 0,-1 0 1 0 0,1 0-1 0 0,1 0 0 0 0,-1 0 0 0 0,0 1 0 0 0,0-1 0 0 0,1 1 0 0 0,-1 0 0 0 0,1 0 1 0 0,-1 0-1 0 0,6 0 0 0 0,4 0 31 0 0,0 1 1 0 0,0 1-1 0 0,0 0 1 0 0,0 1-1 0 0,0 0 1 0 0,-1 1-1 0 0,21 7 1 0 0,-12-7-81 0 0,-18-3-39 0 0,1 1-1 0 0,-1-1 1 0 0,0 1 0 0 0,1-1 0 0 0,-1 1-1 0 0,3 1 1 0 0,2 0-69 0 0,0 0-1 0 0,0-1 1 0 0,0 0-1 0 0,1 0 1 0 0,-1-1 0 0 0,14-1-1 0 0,0 1-68 0 0,-16-1-492 0 0,0 1 0 0 0,1-1 1 0 0,-1-1-1 0 0,0 1 0 0 0,0-1 0 0 0,9-3 0 0 0,-11 3-482 0 0,12-3-7179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3.2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17503 0 0,'0'0'1759'0'0,"2"0"-1614"0"0,-1 0-22 0 0,1 0-1 0 0,-1 1 1 0 0,1-1-1 0 0,-1 0 0 0 0,1 0 1 0 0,-1 1-1 0 0,1-1 1 0 0,-1 1-1 0 0,1-1 0 0 0,-1 1 1 0 0,1 0-1 0 0,-1-1 1 0 0,0 1-1 0 0,4 3 1954 0 0,20-9-330 0 0,-8 3-1469 0 0,0 1-1 0 0,-1 1 0 0 0,19 1 0 0 0,4 0 1126 0 0,-24-1-1262 0 0,-10-1-139 0 0,-1 1 1 0 0,0 0-1 0 0,1 0 0 0 0,-1 0 0 0 0,1 0 0 0 0,-1 1 0 0 0,1 0 1 0 0,-1 0-1 0 0,6 2 0 0 0,-8-2-65 0 0,0 0-3 0 0,0-1 69 0 0,1 1 0 0 0,-1 0 0 0 0,1 0 0 0 0,-1 0 0 0 0,1 0-1 0 0,-1 1 1 0 0,1-1 0 0 0,-1 1 0 0 0,0-1 0 0 0,0 1 0 0 0,0 0 0 0 0,0 0 0 0 0,0 0-1 0 0,0 0 1 0 0,-1 0 0 0 0,3 4 0 0 0,-2-2 6 0 0,-1 0-1 0 0,0 0 1 0 0,0 0-1 0 0,0 0 1 0 0,0 0-1 0 0,-1 0 1 0 0,0 8-1 0 0,4 19-19 0 0,9 37 19 0 0,-6-22-86 0 0,-5-35-133 0 0,-1 0 0 0 0,0 0 0 0 0,-2 18 0 0 0,0-20 40 0 0,1 0 1 0 0,0 0 0 0 0,1 1-1 0 0,3 15 1 0 0,2-1 92 0 0,3 34-1 0 0,-8-52-96 0 0,1 0 0 0 0,-1-1 0 0 0,1 1 0 0 0,0-1 0 0 0,3 6-1 0 0,-3-8 1 0 0,-1 0 0 0 0,1 0 0 0 0,-1 0 0 0 0,0 0 0 0 0,0 0 0 0 0,0 0 0 0 0,0 0 0 0 0,-1 0 0 0 0,1 0-1 0 0,-1 1 1 0 0,0-1 0 0 0,0 0 0 0 0,0 0 0 0 0,0 0 0 0 0,0 1 0 0 0,-1-1 0 0 0,-1 6 0 0 0,1-8-1718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3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 15664 0 0,'0'0'2987'0'0,"1"0"-1543"0"0,12-1 315 0 0,0-1-1 0 0,13-2 0 0 0,-13 1-1178 0 0,1 1 0 0 0,13 0 0 0 0,77-7 1 0 0,-79 9-497 0 0,10 0-1955 0 0,-13-1-3998 0 0,0-2-2742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4.0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7832 0 0,'0'0'14606'0'0,"2"0"-13769"0"0,67-10 2683 0 0,-63 10-3415 0 0,0-1 1 0 0,0 0-1 0 0,-1 0 0 0 0,7-2 1 0 0,5-1-69 0 0,13-3-95 0 0,-14 5-197 0 0,-15 2 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4608 0 0,'0'0'6052'0'0,"1"1"-4908"0"0,5 0-257 0 0,0 0 0 0 0,0 0 1 0 0,9-1-1 0 0,-13 0-411 0 0,0 0-27 0 0,35 0 127 0 0,-34 0-571 0 0,4 5-1155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4.4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13360 0 0,'0'0'9902'0'0,"1"1"-8894"0"0,1 3-853 0 0,-1 1-1 0 0,0-1 1 0 0,0 0-1 0 0,0 0 1 0 0,-1 0 0 0 0,1 1-1 0 0,-1-1 1 0 0,-1 8-1 0 0,3 19 392 0 0,-1-21-546 0 0,-1 6-34 0 0,2-13-40 0 0,2 3-8 0 0,2 5-714 0 0,7-10 722 0 0,-11 0 75 0 0,1-1-1 0 0,0 0 1 0 0,-1 0-1 0 0,1 0 1 0 0,-1 0-1 0 0,1-1 0 0 0,0 1 1 0 0,3-2-1 0 0,1 1 0 0 0,0 0 0 0 0,1 1 0 0 0,7-1 0 0 0,-13 1 5 0 0,0 0 0 0 0,0-1 0 0 0,0 1 0 0 0,1 0 0 0 0,-1 1 1 0 0,0-1-1 0 0,0 0 0 0 0,1 1 0 0 0,-1-1 0 0 0,0 1 0 0 0,0-1 0 0 0,0 1 0 0 0,3 2 0 0 0,3 0-4 0 0,1 0 8 0 0,-6-3-5 0 0,0 1 0 0 0,-1 0 0 0 0,1 0 0 0 0,0-1 0 0 0,-1 2 0 0 0,1-1-1 0 0,-1 0 1 0 0,1 0 0 0 0,-1 1 0 0 0,1 0 0 0 0,-1-1 0 0 0,0 1 0 0 0,3 4 0 0 0,14 11 11 0 0,-12-12 0 0 0,-1 1 0 0 0,1 1 0 0 0,8 11 0 0 0,-13-15 28 0 0,0 21 28 0 0,-1-22-64 0 0,-1-1-1 0 0,0 0 1 0 0,0 1 0 0 0,1-1 0 0 0,-1 0 0 0 0,0 0-1 0 0,0 1 1 0 0,0-1 0 0 0,-1 0 0 0 0,1 1-1 0 0,0-1 1 0 0,0 0 0 0 0,-1 1 0 0 0,1-1 0 0 0,-1 0-1 0 0,0 2 1 0 0,-3 6 47 0 0,3-7-48 0 0,0 0 1 0 0,0 0 0 0 0,0 0-1 0 0,0 0 1 0 0,0 0 0 0 0,0 0-1 0 0,-1 0 1 0 0,1-1 0 0 0,-1 1-1 0 0,1-1 1 0 0,-4 3 0 0 0,-11 8 59 0 0,3-2-116 0 0,-24 13 1 0 0,33-21 42 0 0,-1 1 0 0 0,0-1 0 0 0,0-1 0 0 0,0 1 0 0 0,0-1 1 0 0,-1 0-1 0 0,1 0 0 0 0,0 0 0 0 0,-6-1 0 0 0,-24-3-891 0 0,33 3 728 0 0,1-1 0 0 0,-1 0 0 0 0,0 0 0 0 0,1 0 0 0 0,-1 0 1 0 0,1 0-1 0 0,0 0 0 0 0,-3-2 0 0 0,3 2-15 0 0,1 0-80 0 0,-1 0-1 0 0,0-1 1 0 0,0 1 0 0 0,1 0-1 0 0,-1-1 1 0 0,1 1-1 0 0,-1 0 1 0 0,1-1 0 0 0,0 1-1 0 0,0-1 1 0 0,0 1-1 0 0,-1-1 1 0 0,1 1-1 0 0,0-1 1 0 0,1 1 0 0 0,-1-3-1 0 0,0-1-2631 0 0,0-9-3825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4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25 14944 0 0,'0'0'1357'0'0,"2"0"-949"0"0,5 0 335 0 0,0 0 0 0 0,0-1-1 0 0,0 0 1 0 0,0 0 0 0 0,12-5 0 0 0,29-2 3358 0 0,-40 6-3804 0 0,0 0 0 0 0,0 1 0 0 0,0 0 0 0 0,0 0 0 0 0,0 1 0 0 0,14 1 0 0 0,0 0-28 0 0,-19-1-206 0 0,0 0 1 0 0,0 0-1 0 0,0 1 0 0 0,0-1 0 0 0,0 1 1 0 0,4 1-1 0 0,-5-1 425 0 0,8 4 448 0 0,4 7-1344 0 0,-13-11 409 0 0,-1-1 1 0 0,0 1-1 0 0,1 0 1 0 0,-1-1-1 0 0,0 1 1 0 0,0 0-1 0 0,0-1 1 0 0,0 1-1 0 0,1 0 1 0 0,-1 0-1 0 0,0-1 1 0 0,0 1-1 0 0,-1 0 1 0 0,1 0-1 0 0,0-1 1 0 0,0 1-1 0 0,0 0 1 0 0,0-1-1 0 0,-1 1 1 0 0,1 0-1 0 0,0 0 1 0 0,-1 0-1 0 0,-8 15 18 0 0,-18 10-641 0 0,10-12 203 0 0,0 0-980 0 0,16-13 1191 0 0,1 2-208 0 0,1-2 379 0 0,0 2 27 0 0,0-1-1 0 0,0 1 1 0 0,1 0 0 0 0,-1-1-1 0 0,1 0 1 0 0,-1 1 0 0 0,1-1-1 0 0,0 0 1 0 0,0 0 0 0 0,0 0-1 0 0,2 2 1 0 0,11 9 172 0 0,-12-11-142 0 0,0 1 1 0 0,0 0 0 0 0,1-1 0 0 0,-1 1 0 0 0,0-1 0 0 0,1 0 0 0 0,-1 0-1 0 0,5 1 1 0 0,16 8 333 0 0,-21-8-295 0 0,1-1 1 0 0,-1-1-1 0 0,1 1 0 0 0,-1 0 0 0 0,5 0 1 0 0,-2 0 47 0 0,0 0 1 0 0,-1 1 0 0 0,1-1 0 0 0,-1 1 0 0 0,0 0 0 0 0,1 1-1 0 0,-1-1 1 0 0,-1 1 0 0 0,6 5 0 0 0,-3-3-44 0 0,-5-5 53 0 0,-1 0-98 0 0,-1 0-1 0 0,1 0 1 0 0,0 0-1 0 0,-1 0 1 0 0,1 0-1 0 0,-1 0 1 0 0,1 0-1 0 0,-1 0 1 0 0,1 1-1 0 0,-1-1 1 0 0,1 2-1 0 0,2 7 178 0 0,-2-8-177 0 0,0-1 0 0 0,-1 1 1 0 0,1 0-1 0 0,-1-1 0 0 0,0 1 1 0 0,1 0-1 0 0,-1-1 0 0 0,0 1 1 0 0,0 0-1 0 0,0 0 0 0 0,0-1 1 0 0,0 1-1 0 0,-1 0 0 0 0,1-1 1 0 0,0 1-1 0 0,-1 0 0 0 0,0-1 1 0 0,1 1-1 0 0,-1-1 0 0 0,0 1 1 0 0,1-1-1 0 0,-1 1 0 0 0,0-1 1 0 0,0 1-1 0 0,-2 1 0 0 0,-8 5 23 0 0,0 0-1 0 0,-1-1 1 0 0,0 0-1 0 0,0-1 1 0 0,-25 10-1 0 0,-71 13-32 0 0,86-24-39 0 0,8-2-193 0 0,1-1 0 0 0,-1 0 1 0 0,-27-1-1 0 0,30-2-1359 0 0,0 0 1 0 0,-21-5 0 0 0,11 2-7160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8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 17103 0 0,'-9'-6'5018'0'0,"13"9"-3058"0"0,17 13-1923 0 0,-13-10 700 0 0,3 4-495 0 0,0 1 0 0 0,-1 0 1 0 0,0 0-1 0 0,-1 1 0 0 0,0 0 0 0 0,8 17 0 0 0,20 26 142 0 0,61 78 89 0 0,-82-106-482 0 0,-11-18-150 0 0,0 0 1 0 0,1 0-1 0 0,-1-1 0 0 0,2 1 1 0 0,11 10-1 0 0,-17-17-1392 0 0,-1 8-12648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9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318 6 11520 0 0,'0'0'886'0'0,"0"-1"-582"0"0,0-4 7100 0 0,-11 15-5276 0 0,1 2-1359 0 0,8-9-604 0 0,-1 0-1 0 0,1 0 1 0 0,-1 0-1 0 0,0-1 1 0 0,0 1-1 0 0,0-1 1 0 0,-5 3-1 0 0,5-3-108 0 0,0 1 0 0 0,0-1 0 0 0,1 0 0 0 0,-1 1 0 0 0,1-1 0 0 0,-1 1-1 0 0,1 0 1 0 0,0 0 0 0 0,-2 3 0 0 0,-9 13 157 0 0,-73 96 145 0 0,47-60-280 0 0,33-47-84 0 0,-12 17-204 0 0,1 0 1 0 0,-20 39 0 0 0,17-31-839 0 0,14-18 442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9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0 181 9672 0 0,'0'0'874'0'0,"2"-1"-718"0"0,0 0 287 0 0,-1 1 0 0 0,1-1 0 0 0,-1 0 0 0 0,1 0 0 0 0,-1 0 0 0 0,0 0-1 0 0,1 0 1 0 0,-1 0 0 0 0,0 0 0 0 0,0 0 0 0 0,0-1 0 0 0,0 1 0 0 0,0 0-1 0 0,0-1 1 0 0,1-1 0 0 0,11-28 3529 0 0,-12 25-3558 0 0,2 0 0 0 0,-1 0 1 0 0,1 0-1 0 0,5-8 0 0 0,27-26 1086 0 0,-24 26-1183 0 0,-10 12-269 0 0,1-1 0 0 0,0 1 0 0 0,0 0-1 0 0,0-1 1 0 0,0 1 0 0 0,0 0 0 0 0,0 0 0 0 0,1 0 0 0 0,-1 1-1 0 0,1-1 1 0 0,-1 1 0 0 0,4-2 0 0 0,-1 0 17 0 0,10-3 87 0 0,-15 6-147 0 0,1-1 1 0 0,-1 1-1 0 0,1 0 0 0 0,-1 0 1 0 0,0 0-1 0 0,1 0 1 0 0,-1 0-1 0 0,1-1 0 0 0,-1 1 1 0 0,1 0-1 0 0,-1 0 1 0 0,1 0-1 0 0,-1 0 0 0 0,0 0 1 0 0,1 0-1 0 0,-1 1 1 0 0,1-1-1 0 0,-1 0 0 0 0,1 0 1 0 0,-1 0-1 0 0,0 0 1 0 0,1 0-1 0 0,-1 1 0 0 0,1-1 1 0 0,-1 0-1 0 0,1 1 1 0 0,4 5 3 0 0,0-1 1 0 0,0 1 0 0 0,0-1 0 0 0,1 0 0 0 0,0 0 0 0 0,0-1-1 0 0,8 5 1 0 0,-2-3-10 0 0,23 9 0 0 0,-21-9 0 0 0,38 11 0 0 0,-43-13 0 0 0,0-1 0 0 0,0 0-1 0 0,10 1 1 0 0,2 1-127 0 0,-18-4 61 0 0,0-1-1 0 0,0 1 1 0 0,1-1 0 0 0,-1 0-1 0 0,0 0 1 0 0,1 0-1 0 0,-1-1 1 0 0,0 1 0 0 0,0-1-1 0 0,1 0 1 0 0,-1 0-1 0 0,0 0 1 0 0,5-2 0 0 0,15-9-2417 0 0,-4-2-4132 0 0,-8 5-541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9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3680 0 0,'0'0'15475'0'0,"1"2"-13656"0"0,2 9-1312 0 0,-1-1 0 0 0,0 1-1 0 0,0 0 1 0 0,-1 0 0 0 0,-1-1 0 0 0,-1 20-1 0 0,1-7-109 0 0,-9 146 198 0 0,8-155-702 0 0,0 1 1 0 0,1 0-1 0 0,0 0 1 0 0,2 0-1 0 0,0 0 1 0 0,4 18-1 0 0,-5-31-521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0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16 124 2760 0 0,'0'0'125'0'0,"1"-2"-3"0"0,12-46 480 0 0,-6 31 9313 0 0,4 3-3546 0 0,-7 10-5498 0 0,0 1 1 0 0,0-1-1 0 0,0 1 0 0 0,1 0 0 0 0,5-3 0 0 0,-4 3-615 0 0,0 0 0 0 0,0 0-1 0 0,0 1 1 0 0,1 0 0 0 0,0 0 0 0 0,-1 0-1 0 0,1 1 1 0 0,11-1 0 0 0,-16 3-139 0 0,1 0-1 0 0,-1-1 1 0 0,1 1 0 0 0,-1 0 0 0 0,0 0-1 0 0,1 0 1 0 0,-1 1 0 0 0,0-1 0 0 0,0 1 0 0 0,3 1-1 0 0,0 1 72 0 0,-3-2-180 0 0,-1-1 1 0 0,0 0-1 0 0,0 0 1 0 0,0 0-1 0 0,-1 1 1 0 0,1-1-1 0 0,0 0 1 0 0,0 1-1 0 0,-1-1 1 0 0,1 1-1 0 0,-1-1 1 0 0,1 1-1 0 0,-1-1 1 0 0,0 1-1 0 0,1-1 1 0 0,-1 1-1 0 0,0-1 1 0 0,0 4-1 0 0,-3 30 88 0 0,0-22-154 0 0,0 0-1 0 0,-1 0 0 0 0,-1 0 1 0 0,0-1-1 0 0,-12 20 1 0 0,-6 15-159 0 0,-31 57-2101 0 0,48-95 1957 0 0,-1 2-242 0 0,5-3-2825 0 0,3-8 3474 0 0,-1 1 1 0 0,0 0-1 0 0,0-1 1 0 0,1 1-1 0 0,-1 0 1 0 0,0-1-1 0 0,1 1 1 0 0,-1-1-1 0 0,0 1 1 0 0,1 0-1 0 0,-1-1 1 0 0,1 1-1 0 0,-1-1 1 0 0,1 1-1 0 0,-1-1 1 0 0,1 1 0 0 0,-1-1-1 0 0,2 1 1 0 0,14 8 691 0 0,-9-6-682 0 0,-2 0 160 0 0,0 1 0 0 0,1-1-1 0 0,-1-1 1 0 0,1 1 0 0 0,0-1-1 0 0,-1 0 1 0 0,13 2 0 0 0,-12-1-55 0 0,0-1 1 0 0,0 1 0 0 0,10 6-1 0 0,-13-7-93 0 0,-2 0-4 0 0,0 2-33 0 0,0 0 0 0 0,1 0 0 0 0,-2 0-1 0 0,1 0 1 0 0,0 1 0 0 0,-1-1 0 0 0,0 0 0 0 0,1 0-1 0 0,-2 1 1 0 0,1-1 0 0 0,0 0 0 0 0,-2 6 0 0 0,0-3 12 0 0,-1 0 0 0 0,1 1 1 0 0,-1-1-1 0 0,0 0 0 0 0,-1 0 0 0 0,-7 11 1 0 0,7-12-32 0 0,-1 1-1 0 0,0-1 1 0 0,-1 0 0 0 0,1 0 0 0 0,-1 0-1 0 0,0-1 1 0 0,-1 0 0 0 0,1 0 0 0 0,-1 0-1 0 0,0-1 1 0 0,0 0 0 0 0,0-1 0 0 0,-1 0-1 0 0,-11 4 1 0 0,16-6-25 0 0,1-1-1 0 0,-1 1 1 0 0,0-1-1 0 0,0 0 1 0 0,1 0-1 0 0,-1 0 1 0 0,0 0-1 0 0,-5-1 1 0 0,6 0-206 0 0,1 1 1 0 0,-1-1-1 0 0,1 0 0 0 0,0 1 0 0 0,-1-1 1 0 0,1 0-1 0 0,0 0 0 0 0,0 0 0 0 0,0 1 1 0 0,0-1-1 0 0,-1-1 0 0 0,1 1 0 0 0,0 0 1 0 0,1 0-1 0 0,-1 0 0 0 0,0 0 1 0 0,0-1-1 0 0,0 1 0 0 0,0-2 0 0 0,-4-8-1637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0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12 153 13824 0 0,'0'0'1061'0'0,"0"0"-1047"0"0,0 0-1 0 0,-1 0 1 0 0,1 0 0 0 0,0 0-1 0 0,0 0 1 0 0,-1 1 0 0 0,1-1-1 0 0,0 0 1 0 0,0 0 0 0 0,0 0-1 0 0,-1 0 1 0 0,1 0 0 0 0,0 1 0 0 0,0-1-1 0 0,0 0 1 0 0,0 0 0 0 0,-1 0-1 0 0,1 1 1 0 0,0-1 0 0 0,0 0-1 0 0,0 0 1 0 0,0 0 0 0 0,0 1-1 0 0,0-1 1 0 0,0 0 0 0 0,0 0-1 0 0,-1 1 1 0 0,1-1 0 0 0,0 0 0 0 0,-5 55 6452 0 0,4-51-6268 0 0,1 0 1 0 0,0 1-1 0 0,1-1 1 0 0,-1 0-1 0 0,1 0 1 0 0,-1 0-1 0 0,3 6 1 0 0,-1-6-75 0 0,-1 1-1 0 0,0-1 1 0 0,-1 1 0 0 0,1-1 0 0 0,-1 1 0 0 0,0 7 0 0 0,-5 14 79 0 0,4-17-179 0 0,-1-1-1 0 0,0 17 1 0 0,7 57-428 0 0,-2-66-55 0 0,-2-14 212 0 0,-1 0 0 0 0,1-1 0 0 0,-1 1 0 0 0,1 0 0 0 0,-1-1 0 0 0,0 1 0 0 0,0 0 0 0 0,0 0 0 0 0,0-1 0 0 0,0 1-1 0 0,-1 1 1 0 0,-4 5-1545 0 0</inkml:trace>
  <inkml:trace contextRef="#ctx0" brushRef="#br0" timeOffset="1">48 6 14544 0 0,'0'0'1576'0'0,"-5"-6"1127"0"0,5 16-11854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1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3224 0 0,'0'2'240'0'0,"5"13"-662"0"0,-2-7 2123 0 0,-1 1 1 0 0,1-1-1 0 0,-1 1 0 0 0,-1-1 1 0 0,0 1-1 0 0,0 0 0 0 0,-1 12 1 0 0,-1 6 392 0 0,1-22-1681 0 0,0 1 1 0 0,-1 0 0 0 0,1 0 0 0 0,-1 0 0 0 0,0 0 0 0 0,-4 9-1 0 0,4-11-264 0 0,0 0-1 0 0,0-1 1 0 0,0 1-1 0 0,0 0 1 0 0,1 0 0 0 0,0 0-1 0 0,-1 0 1 0 0,1 0-1 0 0,1-1 1 0 0,-1 1-1 0 0,1 0 1 0 0,-1 0-1 0 0,1 0 1 0 0,1 3-1 0 0,-2-6-135 0 0,1-1-1 0 0,-1 0 1 0 0,0 1-1 0 0,0-1 1 0 0,0 0-1 0 0,0 0 1 0 0,0 1-1 0 0,0-1 0 0 0,0 0 1 0 0,0 1-1 0 0,0-1 1 0 0,0 0-1 0 0,0 1 1 0 0,0-1-1 0 0,0 0 1 0 0,0 0-1 0 0,0 1 1 0 0,0-1-1 0 0,-1 0 1 0 0,1 0-1 0 0,0 1 1 0 0,0-1-1 0 0,0 0 1 0 0,0 0-1 0 0,-1 1 0 0 0,1-1 1 0 0,0 0-1 0 0,0 0 1 0 0,-1 1-1 0 0,-2 4 117 0 0,2-2-81 0 0,0-2 255 0 0,4-17 187 0 0,-3 11-485 0 0,1 0 1 0 0,-1 0-1 0 0,1 0 0 0 0,1 1 0 0 0,1-6 0 0 0,-1 5 1 0 0,-1-1-1 0 0,1 1 1 0 0,-1 0-1 0 0,0 0 1 0 0,0-7-1 0 0,-1 8-4 0 0,1-1-1 0 0,-1 1 1 0 0,1 0-1 0 0,0 0 1 0 0,1 0-1 0 0,-1 0 1 0 0,1 0-1 0 0,0 0 1 0 0,2-5-1 0 0,-1 4-13 0 0,0 0 0 0 0,-1 0 0 0 0,0-1 0 0 0,2-5 0 0 0,-4 7-4 0 0,8-10-107 0 0,-7 11 83 0 0,0 1-80 0 0,4-5-2421 0 0,0 0 815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4.0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60 4144 0 0,'-10'-6'17177'0'0,"13"5"-16885"0"0,22-2 101 0 0,-22 3-212 0 0,0 0-18 0 0,15-5 174 0 0,27-12-1 0 0,-31 11-251 0 0,-4 3 60 0 0,-1-2 0 0 0,14-7 0 0 0,-21 11 167 0 0,0 1-208 0 0,9 0-4 0 0,-9 0 56 0 0,1 2-84 0 0,21 24 110 0 0,-21-24-155 0 0,-1 1 1 0 0,0 0-1 0 0,0 0 1 0 0,-1 0-1 0 0,1 0 0 0 0,-1 0 1 0 0,1 0-1 0 0,-1 0 1 0 0,1 6-1 0 0,-1-7-19 0 0,2 20 198 0 0,0 29 0 0 0,4 16-82 0 0,-7-35-104 0 0,1-21-5 0 0,0 1 1 0 0,-2-1-1 0 0,1 1 1 0 0,-1-1-1 0 0,-1 1 1 0 0,-3 12-1 0 0,3-19-129 0 0,1 0-1 0 0,0 0 1 0 0,0 0 0 0 0,1 0-1 0 0,0 0 1 0 0,0 0-1 0 0,0 0 1 0 0,0 0 0 0 0,1 0-1 0 0,0 0 1 0 0,0 0-1 0 0,0 0 1 0 0,0 0 0 0 0,5 9-1 0 0,-3-6-5670 0 0,-3 1-1921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3224 0 0,'0'0'1784'0'0,"0"2"-122"0"0,-3 45 5068 0 0,3-44-6396 0 0,0 1 0 0 0,0 0 0 0 0,0-1 0 0 0,0 1 0 0 0,1 5 0 0 0,0-6-106 0 0,0 1 0 0 0,-1-1 1 0 0,0 1-1 0 0,0-1 1 0 0,0 5-1 0 0,-2 5 490 0 0,1-9-544 0 0,0 0 1 0 0,0 0-1 0 0,1 0 1 0 0,0 0-1 0 0,0 0 0 0 0,0 0 1 0 0,1 5-1 0 0,-1-6-96 0 0,0-1-1 0 0,0 1 0 0 0,0 0 1 0 0,0 0-1 0 0,0-1 0 0 0,-1 1 1 0 0,0 5-1 0 0,-2 11 152 0 0,8 65 334 0 0,-4-67-510 0 0,3 11 12 0 0,1 9-58 0 0,-2 17-7 0 0,-1-37 0 0 0,-1 0 0 0 0,-2 33 0 0 0,0-39 0 0 0,0 0 0 0 0,1 0 0 0 0,0 0 0 0 0,2 14 0 0 0,-2-17-50 0 0,1 0 0 0 0,-2 0 0 0 0,-1 16 0 0 0,1-16-70 0 0,0 0 0 0 0,0 0 0 0 0,2 17 0 0 0,3 16-95 0 0,-3-23 256 0 0,1 0 0 0 0,1 1 0 0 0,7 22-1 0 0,-8-34-84 0 0,0-1 0 0 0,-1 1 0 0 0,1 0 0 0 0,-2 0 0 0 0,1-1 0 0 0,-1 1-1 0 0,0 0 1 0 0,-1 13 0 0 0,0-4-27 0 0,2-13 57 0 0,-1 0 1 0 0,0 1-1 0 0,0-1 0 0 0,-1 1 1 0 0,1-1-1 0 0,-2 7 0 0 0,-2 1-27 0 0,2-7 26 0 0,1 0 0 0 0,-1 0 0 0 0,1 0 1 0 0,0 0-1 0 0,0 0 0 0 0,0 0 0 0 0,1 8 0 0 0,0-9 2 0 0,1 2 13 0 0,-7 11-96 0 0,5-14 51 0 0,1-1 0 0 0,0 0 1 0 0,-1 1-1 0 0,1-1 0 0 0,0 1 0 0 0,0 0 0 0 0,0-1 0 0 0,0 1 1 0 0,0-1-1 0 0,1 1 0 0 0,-1-1 0 0 0,0 0 0 0 0,1 1 0 0 0,-1-1 0 0 0,1 1 1 0 0,-1-1-1 0 0,1 1 0 0 0,1 0 0 0 0,-1 0-387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4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6 8288 0 0,'0'0'638'0'0,"-7"-5"7761"0"0,7 5-8245 0 0,0 0 1 0 0,0 0 0 0 0,0 0-1 0 0,0 0 1 0 0,0 0-1 0 0,0 0 1 0 0,-1 0-1 0 0,1 0 1 0 0,0 0 0 0 0,0 0-1 0 0,0-1 1 0 0,0 1-1 0 0,0 0 1 0 0,0 0 0 0 0,-1 0-1 0 0,1 0 1 0 0,0 0-1 0 0,0 0 1 0 0,0 0 0 0 0,0 0-1 0 0,0 0 1 0 0,0 0-1 0 0,-1 0 1 0 0,1 0-1 0 0,0 0 1 0 0,0 0 0 0 0,0 0-1 0 0,0 0 1 0 0,0 1-1 0 0,0-1 1 0 0,-1 0 0 0 0,1 0-1 0 0,0 0 1 0 0,0 0-1 0 0,0 0 1 0 0,0 0-1 0 0,0 0 1 0 0,0 0 0 0 0,-5 8 1922 0 0,-3 16-2874 0 0,5-13 1424 0 0,-8 28-382 0 0,-7 52 1 0 0,12-59-199 0 0,2 0-17 0 0,0 37-1 0 0,2-29-24 0 0,-3 125-5 0 0,5-113 0 0 0,2-1 0 0 0,11 66 0 0 0,-4-75-110 0 0,2 0 0 0 0,2 0 0 0 0,25 56 0 0 0,-30-82-249 0 0,0 0 1 0 0,1 0-1 0 0,11 16 0 0 0,-13-23-366 0 0,8 14-1179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6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10136 0 0,'0'0'777'0'0,"-1"2"-505"0"0,-26 31 5793 0 0,26-33-5672 0 0,1 0-1 0 0,-1 1 1 0 0,1-1-1 0 0,-1 1 1 0 0,1-1-1 0 0,0 1 1 0 0,-1-1-1 0 0,1 1 1 0 0,0-1-1 0 0,-1 1 1 0 0,1-1-1 0 0,0 1 0 0 0,0-1 1 0 0,-1 1-1 0 0,1 0 1 0 0,0-1-1 0 0,0 1 1 0 0,0-1-1 0 0,0 2 1 0 0,4 9 1355 0 0,9 3-2137 0 0,-13-14 520 0 0,2 2 24 0 0,34 6 339 0 0,-26-7-399 0 0,1-1 0 0 0,-1-1 0 0 0,17-3 1 0 0,19 0 99 0 0,-35 3-145 0 0,0 0 0 0 0,18-3 0 0 0,-14 1-11 0 0,1 1 0 0 0,29-1 0 0 0,-41 5 3 0 0,0 3-34 0 0,-1-1-1 0 0,0 1 0 0 0,-1 0 1 0 0,1 0-1 0 0,-1 0 0 0 0,0 0 1 0 0,0 1-1 0 0,0-1 0 0 0,-1 0 1 0 0,2 11-1 0 0,-1-1-8 0 0,-2 0-1 0 0,1 0 1 0 0,-3 16-1 0 0,1-23 1 0 0,0 0-1 0 0,-1-1 1 0 0,-4 12-1 0 0,-3 11-52 0 0,-8 33-130 0 0,13-48 89 0 0,-9 19-149 0 0,9-22-45 0 0,-1 1 0 0 0,2 0 0 0 0,-4 20 1 0 0,6-30 147 0 0,1 1-237 0 0,-1 1 0 0 0,1-1 0 0 0,-1 0 1 0 0,0 1-1 0 0,-1-1 0 0 0,-1 6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6.7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1 128 15488 0 0,'0'0'5783'0'0,"3"0"-4936"0"0,4 0-162 0 0,1-1 0 0 0,-1 1 1 0 0,0-2-1 0 0,11-2 0 0 0,5-4-241 0 0,25-12 0 0 0,-4 2-77 0 0,16-10-157 0 0,1 0-1308 0 0,-42 19 38 0 0,-3-1-40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7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0 16991 0 0,'-15'14'1536'0'0,"15"-12"-1475"0"0,1 0 0 0 0,-1 1-1 0 0,0-1 1 0 0,0 0-1 0 0,0 1 1 0 0,0-1-1 0 0,-1 0 1 0 0,1 1-1 0 0,0-1 1 0 0,-1 0-1 0 0,0 1 1 0 0,0 1 0 0 0,-1 2 466 0 0,-8 31 2537 0 0,6-27-2441 0 0,1 0-1 0 0,-2 19 1 0 0,-4 13-41 0 0,6-32-517 0 0,0 1-1 0 0,0 14 1 0 0,-3 22 14 0 0,3-24-249 0 0,0 25 1 0 0,4-30-582 0 0,-1-15 428 0 0,1 0 0 0 0,-1-1 0 0 0,0 1 0 0 0,0 0 0 0 0,0 0 0 0 0,0-1 0 0 0,0 1-1 0 0,-1 2 1 0 0,0-5 209 0 0,1 0 1 0 0,0 1-1 0 0,0-1 0 0 0,0 0 0 0 0,0 0 0 0 0,0 0 1 0 0,0 0-1 0 0,0 0 0 0 0,0 0 0 0 0,0 0 0 0 0,0 0 0 0 0,0 0 1 0 0,0 1-1 0 0,0-1 0 0 0,0 0 0 0 0,0 0 0 0 0,0 0 0 0 0,0 0 1 0 0,0 0-1 0 0,0 0 0 0 0,0 0 0 0 0,0 0 0 0 0,0 1 0 0 0,0-1 1 0 0,0 0-1 0 0,0 0 0 0 0,0 0 0 0 0,0 0 0 0 0,0 0 0 0 0,0 0 1 0 0,0 0-1 0 0,0 0 0 0 0,0 0 0 0 0,0 0 0 0 0,0 1 0 0 0,0-1 1 0 0,1 0-1 0 0,-1 0 0 0 0,0 0 0 0 0,0 0 0 0 0,0 0 0 0 0,0 0 1 0 0,0 0-1 0 0,0 0 0 0 0,0 0 0 0 0,0 0 0 0 0,1 0 1 0 0,8 7-6871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7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61 108 18575 0 0,'0'0'1683'0'0,"-1"2"-1390"0"0,-8 9-341 0 0,5-7 336 0 0,1 1 0 0 0,-1 0 0 0 0,1 0 1 0 0,0 1-1 0 0,0-1 0 0 0,0 1 0 0 0,1-1 0 0 0,0 1 0 0 0,-2 7 1 0 0,-11 60 2013 0 0,12-26-1944 0 0,2-11-252 0 0,0-32-106 0 0,1 1 0 0 0,0 0 0 0 0,1-1 0 0 0,-1 1 0 0 0,1-1 0 0 0,0 1 0 0 0,0-1 0 0 0,0 1 0 0 0,1-1 0 0 0,-1 0 0 0 0,1 1 0 0 0,0-1 0 0 0,0 0 0 0 0,1 0 0 0 0,-1 0 0 0 0,1-1 0 0 0,5 7 0 0 0,-2-4-5 0 0,-3-2-4 0 0,0-1 0 0 0,0 0 1 0 0,0 0-1 0 0,0 0 0 0 0,4 2 0 0 0,-6-4 7 0 0,0-1 0 0 0,1 1 0 0 0,-1 0 1 0 0,0-1-1 0 0,1 1 0 0 0,-1-1 0 0 0,1 0 0 0 0,-1 1 0 0 0,1-1 0 0 0,-1 0 0 0 0,1 0 0 0 0,-1 0 1 0 0,0 0-1 0 0,1 0 0 0 0,-1 0 0 0 0,1 0 0 0 0,-1-1 0 0 0,1 1 0 0 0,2-1 0 0 0,4-3 24 0 0,0 0 0 0 0,0 0-1 0 0,-1-1 1 0 0,1 0 0 0 0,-1-1-1 0 0,0 1 1 0 0,0-1 0 0 0,-1 0 0 0 0,0-1-1 0 0,0 0 1 0 0,0 0 0 0 0,-1 0-1 0 0,6-11 1 0 0,2-5 68 0 0,-1-1 0 0 0,-1 0 0 0 0,10-32 0 0 0,-18 44-38 0 0,-1 1 0 0 0,0-1 0 0 0,0 0 1 0 0,-1 1-1 0 0,-1-1 0 0 0,0 0 0 0 0,0 0 0 0 0,-2 1 0 0 0,1-1 0 0 0,-1 0 0 0 0,-1 1 0 0 0,-4-12 1 0 0,6 19-16 0 0,-1-1 1 0 0,0 1-1 0 0,0-1 1 0 0,-1 1 0 0 0,1 0-1 0 0,-1 0 1 0 0,0 0 0 0 0,0 0-1 0 0,0 1 1 0 0,-1-1 0 0 0,1 1-1 0 0,-1-1 1 0 0,-4-2 0 0 0,5 5-80 0 0,1-1 0 0 0,0 1 1 0 0,-1 0-1 0 0,1 0 0 0 0,-1 0 1 0 0,1 0-1 0 0,-1 0 1 0 0,1 1-1 0 0,-1-1 0 0 0,0 1 1 0 0,1 0-1 0 0,-1-1 1 0 0,0 1-1 0 0,1 1 0 0 0,-1-1 1 0 0,1 0-1 0 0,-1 0 1 0 0,0 1-1 0 0,1 0 0 0 0,-1-1 1 0 0,1 1-1 0 0,-1 0 1 0 0,1 0-1 0 0,-1 1 0 0 0,-2 1 1 0 0,-4 4-489 0 0,0 0 0 0 0,0 1-1 0 0,1 1 1 0 0,0-1 0 0 0,1 1 0 0 0,0 0 0 0 0,-9 15 0 0 0,7-5-2213 0 0,8 0-4667 0 0</inkml:trace>
  <inkml:trace contextRef="#ctx0" brushRef="#br0" timeOffset="1">439 130 18399 0 0,'0'0'3408'0'0,"4"-5"-1864"0"0,12 1-1456 0 0,-11-2-88 0 0,5 2-13815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7.8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84 19087 0 0,'1'-1'432'0'0,"5"-8"57"0"0,-5 7-421 0 0,0 1 0 0 0,0-1 0 0 0,0 1 0 0 0,0-1 1 0 0,0 1-1 0 0,0 0 0 0 0,1 0 0 0 0,-1-1 0 0 0,0 1 0 0 0,1 0 0 0 0,-1 0 0 0 0,1 0 1 0 0,0 0-1 0 0,-1 1 0 0 0,1-1 0 0 0,3-1 0 0 0,-1 1 2 0 0,1-1 70 0 0,1 0-1 0 0,-2 0 1 0 0,1 0 0 0 0,0 0 0 0 0,0-1-1 0 0,7-5 1 0 0,-10 6 211 0 0,1 0 1 0 0,0 0-1 0 0,1 1 1 0 0,-1-1-1 0 0,0 1 1 0 0,0-1-1 0 0,5 0 0 0 0,15-7 1078 0 0,-20 8-1254 0 0,1-1 0 0 0,0 1 1 0 0,0 0-1 0 0,0 0 0 0 0,0 0 0 0 0,0 1 0 0 0,0-1 1 0 0,0 1-1 0 0,0 0 0 0 0,0 0 0 0 0,6 1 0 0 0,-7 0 4 0 0,16 11 180 0 0,-17-10-346 0 0,0 0 0 0 0,0 0 0 0 0,0 0 0 0 0,-1 0 0 0 0,1 1 1 0 0,-1-1-1 0 0,1 0 0 0 0,-1 1 0 0 0,0-1 0 0 0,0 1 0 0 0,1 3 0 0 0,-1-2-9 0 0,2 4-38 0 0,0 0 0 0 0,-1 1 0 0 0,-1-1 0 0 0,1 0 0 0 0,-1 1 0 0 0,-1 0 0 0 0,1-1 0 0 0,-2 1 0 0 0,1-1 0 0 0,-1 1 0 0 0,0-1 1 0 0,-4 14-1 0 0,-3 4-182 0 0,-2-1 1 0 0,-20 40 0 0 0,22-47 162 0 0,0-5-259 0 0,0 0-1 0 0,-17 22 0 0 0,13-20-286 0 0,-11 19-1 0 0,19-27 311 0 0,0-1 0 0 0,0 0 0 0 0,0-1 1 0 0,-1 1-1 0 0,0-1 0 0 0,0 0 0 0 0,0 0 0 0 0,-1 0 1 0 0,1-1-1 0 0,-1 1 0 0 0,0-1 0 0 0,-13 6 0 0 0,7-7 879 0 0,12-3-581 0 0,0 0-1 0 0,0 0 0 0 0,0 0 0 0 0,0 0 0 0 0,0 0 0 0 0,0 0 0 0 0,0 0 0 0 0,0 0 0 0 0,0 0 0 0 0,0 0 1 0 0,0 0-1 0 0,0 0 0 0 0,0 0 0 0 0,0 0 0 0 0,0-1 0 0 0,0 1 0 0 0,0 0 0 0 0,1 0 0 0 0,-1 0 0 0 0,0 0 0 0 0,0 0 1 0 0,0 0-1 0 0,0 0 0 0 0,0 0 0 0 0,0 0 0 0 0,0 0 0 0 0,0 0 0 0 0,0 0 0 0 0,0 0 0 0 0,0 0 0 0 0,0 0 1 0 0,0 0-1 0 0,0 0 0 0 0,0 0 0 0 0,0 0 0 0 0,0-1 0 0 0,0 1 0 0 0,0 0 0 0 0,0 0 0 0 0,0 0 0 0 0,0 0 0 0 0,0 0 1 0 0,0 0-1 0 0,0 0 0 0 0,0 0 0 0 0,0 0 0 0 0,0 0 0 0 0,0 0 0 0 0,0 0 0 0 0,0 0 0 0 0,0 0 0 0 0,0 0 1 0 0,0 0-1 0 0,-1 0 0 0 0,1 0 0 0 0,0 0 0 0 0,0 0 0 0 0,0-1 0 0 0,0 1 0 0 0,0 0 0 0 0,0 0 0 0 0,0 0 1 0 0,21-13 890 0 0,-5 2-77 0 0,-10 7-661 0 0,0-1 1 0 0,1 1-1 0 0,-1 0 0 0 0,1 0 1 0 0,0 1-1 0 0,0 0 1 0 0,0 0-1 0 0,0 0 1 0 0,0 1-1 0 0,14-2 1 0 0,4 1 746 0 0,50 0 1 0 0,-61 3-868 0 0,-5 0-33 0 0,33 5 23 0 0,-24-1-109 0 0,-8-3-237 0 0,0 1-1 0 0,16 0 1 0 0,-21-2 479 0 0,20-1-9455 0 0,-10-2 1284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48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0 11976 0 0,'0'0'1634'0'0,"2"2"254"0"0,6 2-102 0 0,-1 0 0 0 0,1-1 0 0 0,-1 0 1 0 0,12 3-1 0 0,-15-5-1558 0 0,-1 0 1 0 0,0 1 0 0 0,1-1 0 0 0,-1 1 0 0 0,0-1-1 0 0,0 1 1 0 0,0 0 0 0 0,0 0 0 0 0,-1 0 0 0 0,1 0-1 0 0,3 5 1 0 0,29 34 853 0 0,-22-23-578 0 0,-4-4-312 0 0,0 0 1 0 0,-1 0-1 0 0,-1 1 0 0 0,0 0 0 0 0,6 24 0 0 0,-8-26-134 0 0,-1 1-8 0 0,-1 0 0 0 0,0 0 0 0 0,-1 0 0 0 0,1 24 0 0 0,-4 58 59 0 0,1-94-108 0 0,-2 21 23 0 0,-1 1 0 0 0,-9 32 1 0 0,4-24-22 0 0,-1 5-15 0 0,-2 0-1 0 0,-21 48 0 0 0,-41 68-550 0 0,33-71-445 0 0,-7 5-2795 0 0,21-45-5344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6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6448 0 0,'0'0'17551'0'0,"0"3"-17400"0"0,16 79-423 0 0,-5 0 1 0 0,2 119-1 0 0,-13-137-1199 0 0,0-37-1672 0 0,0-25 1453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6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0 116 5064 0 0,'0'0'389'0'0,"2"-1"-28"0"0,-1-1-137 0 0,0 1 0 0 0,0 0 0 0 0,0 0 0 0 0,0 0 0 0 0,-1 0 0 0 0,1-1 0 0 0,0 1 0 0 0,-1 0 0 0 0,1-1 0 0 0,-1 1 0 0 0,1-3 0 0 0,0 2 135 0 0,0-1 0 0 0,0 1 1 0 0,-1 0-1 0 0,2 0 0 0 0,-1 0 1 0 0,0-1-1 0 0,0 1 0 0 0,2-2 1 0 0,13-15 2137 0 0,8-10 616 0 0,-22 27-2935 0 0,1 0-1 0 0,-1 1 1 0 0,0-1 0 0 0,0 0-1 0 0,0 1 1 0 0,1 0 0 0 0,-1 0-1 0 0,1-1 1 0 0,-1 1 0 0 0,1 1-1 0 0,3-2 1 0 0,10-3 545 0 0,-14 5-639 0 0,0-1-1 0 0,0 0 0 0 0,0 1 1 0 0,0-1-1 0 0,0 1 0 0 0,0-1 0 0 0,0 1 1 0 0,0 0-1 0 0,0 0 0 0 0,0 0 1 0 0,1 0-1 0 0,-1 0 0 0 0,2 1 0 0 0,3 0 140 0 0,0 1-1 0 0,-1 0 1 0 0,1 0-1 0 0,-1 1 1 0 0,1 0-1 0 0,9 5 1 0 0,-15-7-200 0 0,0 0 0 0 0,0-1 1 0 0,1 1-1 0 0,-1-1 0 0 0,0 1 1 0 0,0-1-1 0 0,1 0 1 0 0,-1 1-1 0 0,0-1 0 0 0,1 0 1 0 0,-1 0-1 0 0,2 0 0 0 0,-2 0 2 0 0,0 0 0 0 0,0 0 0 0 0,1 0 0 0 0,-1 0 0 0 0,0 1 0 0 0,0-1 0 0 0,0 0 0 0 0,0 0 0 0 0,0 1 0 0 0,0-1 0 0 0,1 1 0 0 0,-1-1 0 0 0,0 1 0 0 0,0-1 0 0 0,0 1 0 0 0,1 1 0 0 0,16 9 129 0 0,-18-10-163 0 0,1 0-1 0 0,0 0 1 0 0,-1 0 0 0 0,1 0-1 0 0,-1 0 1 0 0,1 0 0 0 0,-1 0-1 0 0,1 0 1 0 0,-1 0-1 0 0,0 0 1 0 0,1 0 0 0 0,-1 0-1 0 0,0 0 1 0 0,0 0-1 0 0,0 0 1 0 0,0 0 0 0 0,0 0-1 0 0,0 0 1 0 0,0 0 0 0 0,0 0-1 0 0,0 0 1 0 0,-1 0-1 0 0,1 2 1 0 0,-2 1 91 0 0,1 0 0 0 0,-1 0 0 0 0,0 0 0 0 0,0-1 0 0 0,0 1 0 0 0,-1 0 0 0 0,0-1 0 0 0,1 0 0 0 0,-1 1 0 0 0,0-1 0 0 0,0 0 1 0 0,-5 3-1 0 0,-7 5 384 0 0,-6 2-328 0 0,6-5-113 0 0,0 0 1 0 0,1 1 0 0 0,0 0 0 0 0,0 2 0 0 0,1-1 0 0 0,-15 17 0 0 0,26-25 303 0 0,-12 11-1530 0 0,11-12-24 0 0,7-8 453 0 0,1 0-19 0 0,0 1 0 0 0,11-10 0 0 0,3-1-5119 0 0,-7 4-252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7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0 15808 0 0,'0'0'2881'0'0,"-1"1"-1595"0"0,-15 10 1337 0 0,14-9-1760 0 0,1-1-725 0 0,-1 0 1 0 0,0 0-1 0 0,1 0 1 0 0,-1 1-1 0 0,1-1 1 0 0,0 0-1 0 0,-1 1 1 0 0,1-1-1 0 0,0 1 0 0 0,0 0 1 0 0,0-1-1 0 0,0 1 1 0 0,0 0-1 0 0,0 0 1 0 0,1 0-1 0 0,-1-1 1 0 0,0 1-1 0 0,0 3 1 0 0,1-2-35 0 0,-1 0 1 0 0,0 0-1 0 0,0-1 1 0 0,0 1-1 0 0,-1-1 1 0 0,-2 5-1 0 0,3-5-56 0 0,-1 1-1 0 0,0-1 1 0 0,1 1 0 0 0,0-1-1 0 0,0 1 1 0 0,-1-1-1 0 0,2 1 1 0 0,-1-1 0 0 0,0 1-1 0 0,0 0 1 0 0,1 0-1 0 0,-1-1 1 0 0,1 6 0 0 0,1 0-24 0 0,-1-1 0 0 0,1 1 0 0 0,4 11 0 0 0,1 16 77 0 0,-4-20-69 0 0,-1-1 0 0 0,-1 1 0 0 0,0 0 0 0 0,-1-1 0 0 0,-5 29 0 0 0,2-31-40 0 0,1 0 0 0 0,1 0 0 0 0,0 1 0 0 0,1 0-1 0 0,0-1 1 0 0,1 1 0 0 0,0-1 0 0 0,4 21 0 0 0,3-8-124 0 0,1-1 0 0 0,2 1 1 0 0,0-2-1 0 0,2 1 0 0 0,23 36 0 0 0,-31-54 80 0 0,1 3-125 0 0,1 0 0 0 0,-1-1 1 0 0,1 0-1 0 0,1 0 0 0 0,11 12 0 0 0,-11-14-177 0 0,0-1-1 0 0,0 0 1 0 0,15 9 0 0 0,-19-13 127 0 0,1 1 0 0 0,-1-1 1 0 0,0 0-1 0 0,1 0 0 0 0,0-1 1 0 0,-1 1-1 0 0,1-1 0 0 0,0 0 1 0 0,-1 0-1 0 0,1 0 0 0 0,6-1 1 0 0,2-3-1638 0 0,-2-5-382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29 3680 0 0,'6'4'131'0'0,"0"-1"33"0"0,-7-10 380 0 0,0-10 13222 0 0,1 16-13678 0 0,0 1-1 0 0,0 0 1 0 0,0-1 0 0 0,0 1 0 0 0,0-1 0 0 0,0 1-1 0 0,0-1 1 0 0,0 1 0 0 0,-1-1 0 0 0,1 1 0 0 0,0 0 0 0 0,0-1-1 0 0,0 1 1 0 0,0-1 0 0 0,-1 1 0 0 0,1 0 0 0 0,0-1-1 0 0,-1 1 1 0 0,1 0 0 0 0,0-1 0 0 0,0 1 0 0 0,-1 0 0 0 0,1-1-1 0 0,-1 1 1 0 0,1 0 0 0 0,0 0 0 0 0,-1-1 0 0 0,1 1-1 0 0,-1 0 1 0 0,1 0 0 0 0,0 0 0 0 0,-1 0 0 0 0,1 0 0 0 0,-1 0-1 0 0,1-1 1 0 0,-1 1 0 0 0,1 0 0 0 0,0 0 0 0 0,-1 0-1 0 0,1 0 1 0 0,-1 1 0 0 0,1-1 0 0 0,-1 0 0 0 0,1 0-1 0 0,-1 0 1 0 0,1 0 0 0 0,0 0 0 0 0,-1 0 0 0 0,1 1 0 0 0,-1-1-1 0 0,1 0 1 0 0,0 0 0 0 0,-1 1 0 0 0,1-1 0 0 0,0 0-1 0 0,-1 1 1 0 0,1-1 0 0 0,0 0 0 0 0,-1 1 0 0 0,1-1 0 0 0,0 0-1 0 0,0 1 1 0 0,-1-1 0 0 0,1 1 0 0 0,0 0 0 0 0,-1 0-6 0 0,1-1-59 0 0,-1 0-1 0 0,1 0 1 0 0,0 1-1 0 0,-1-1 1 0 0,1 1-1 0 0,0-1 1 0 0,0 0-1 0 0,-1 1 1 0 0,1-1 0 0 0,0 1-1 0 0,0-1 1 0 0,0 0-1 0 0,-1 1 1 0 0,1-1-1 0 0,0 1 1 0 0,0-1-1 0 0,0 1 1 0 0,0-1-1 0 0,0 1 1 0 0,0 0 0 0 0,-2 9 27 0 0,-3-1-46 0 0,4-7-20 0 0,0-1 1 0 0,0 1-1 0 0,0-1 0 0 0,0 1 0 0 0,1-1 1 0 0,-1 1-1 0 0,1-1 0 0 0,-1 1 1 0 0,1 0-1 0 0,-1-1 0 0 0,1 1 1 0 0,0 0-1 0 0,0 2 0 0 0,-6 64-705 0 0,9-53 668 0 0,-2-14 40 0 0,-1 0-1 0 0,0 0 1 0 0,1 0-1 0 0,-1 0 1 0 0,0 1-1 0 0,0-1 0 0 0,1 0 1 0 0,-1 0-1 0 0,0 0 1 0 0,0 0-1 0 0,0 1 0 0 0,-1-1 1 0 0,1 2-1 0 0,-5 17-848 0 0,5-17 352 0 0,1-2-82 0 0,4 7 576 0 0,5 0 54 0 0,10-2 1012 0 0,-17-8-871 0 0,4-1-114 0 0,-3 2-37 0 0,-1 0 0 0 0,0 0 0 0 0,0-1 0 0 0,0 1 0 0 0,0-1 0 0 0,0 0 0 0 0,0 0 0 0 0,3-3 0 0 0,-4 3-562 0 0,0 1 0 0 0,0 0 0 0 0,0 0 0 0 0,0 0 0 0 0,-1 0 0 0 0,1 1 0 0 0,0-1 0 0 0,3 0 0 0 0,0-1-1861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7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77 2304 0 0,'0'1'7763'0'0,"0"7"-5154"0"0,0-5 1936 0 0,0 4-3927 0 0,1-1 0 0 0,0 1 0 0 0,0-1 0 0 0,1 0 0 0 0,-1 1 0 0 0,1-1 0 0 0,1 0 0 0 0,-1 0 0 0 0,1 0 0 0 0,0 0 0 0 0,1-1 0 0 0,4 7 0 0 0,-2-4-247 0 0,-1 1-1 0 0,8 16 1 0 0,-7-15-52 0 0,12 20 1 0 0,3 6-82 0 0,-17-27-181 0 0,1 0 1 0 0,10 14-1 0 0,-7-15-44 0 0,-6-5-13 0 0,1 0 1 0 0,-1 0-1 0 0,0 0 0 0 0,0 0 1 0 0,0 0-1 0 0,3 5 0 0 0,-1 0-25 0 0,0 0 0 0 0,1 0 0 0 0,0 0 0 0 0,11 13 0 0 0,6 7-422 0 0,-1-5-3542 0 0</inkml:trace>
  <inkml:trace contextRef="#ctx0" brushRef="#br0" timeOffset="1">240 1 8752 0 0,'0'0'11783'0'0,"-1"2"-10169"0"0,-1 2-1163 0 0,0-1 1 0 0,0 0-1 0 0,-1 1 1 0 0,1-1-1 0 0,-5 4 1 0 0,4-5-248 0 0,1 1 1 0 0,-1 0-1 0 0,1 0 0 0 0,-1 1 1 0 0,1-1-1 0 0,0 0 1 0 0,0 1-1 0 0,0-1 0 0 0,-1 7 1 0 0,-11 50 750 0 0,-14 50-666 0 0,-1-1-236 0 0,21-81-926 0 0,-9 49 0 0 0,17-75 853 0 0,0-1-207 0 0,0 0-1 0 0,0-1 1 0 0,0 1-1 0 0,0-1 1 0 0,0 1-1 0 0,0 0 1 0 0,0-1-1 0 0,0 1 1 0 0,-1-1 0 0 0,1 1-1 0 0,0-1 1 0 0,0 1-1 0 0,0-1 1 0 0,-1 1-1 0 0,1 0 1 0 0,0-1-1 0 0,-1 0 1 0 0,1 1 0 0 0,0-1-1 0 0,-1 1 1 0 0,1-1-1 0 0,-1 1 1 0 0,1-1-1 0 0,0 0 1 0 0,-2 1-1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7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10592 0 0,'0'2'488'0'0,"0"20"157"0"0,0-20-574 0 0,0-1 0 0 0,0 1 0 0 0,0 0 0 0 0,1 0 1 0 0,-1 0-1 0 0,1-1 0 0 0,0 1 0 0 0,-1 0 0 0 0,1-1 0 0 0,0 1 0 0 0,0 0 0 0 0,0-1 0 0 0,2 3 1 0 0,5 10 3201 0 0,-8-14-3057 0 0,1 0 0 0 0,-1 1 0 0 0,0-1 0 0 0,1 1 0 0 0,-1-1-1 0 0,1 0 1 0 0,-1 1 0 0 0,1-1 0 0 0,-1 0 0 0 0,0 1 0 0 0,1-1 0 0 0,-1 0-1 0 0,1 0 1 0 0,-1 0 0 0 0,1 1 0 0 0,0-1 0 0 0,0 0 0 0 0,2 1 402 0 0,16 16 1162 0 0,-17-17-1703 0 0,-1 1 0 0 0,0-1 0 0 0,1 1 0 0 0,-1-1-1 0 0,0 0 1 0 0,1 0 0 0 0,-1 1 0 0 0,0-1 0 0 0,1 0 0 0 0,-1 0 0 0 0,1 0 0 0 0,-1-1 0 0 0,1 1 0 0 0,1 0-1 0 0,0-1-6 0 0,17 1-14 0 0,-18 0 136 0 0,1-1 58 0 0,7-6 6 0 0,-8 6-54 0 0,-3 2-2457 0 0,-7 7 244 0 0</inkml:trace>
  <inkml:trace contextRef="#ctx0" brushRef="#br0" timeOffset="1">16 285 14280 0 0,'0'0'1528'0'0,"9"6"999"0"0,7-6-1631 0 0,-1 0 96 0 0,0-6 32 0 0,6 6 0 0 0,-5-10 0 0 0,-1 3-1024 0 0,6 1-192 0 0,0-4-48 0 0,6 7-8935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8.5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5984 0 0,'0'0'10180'0'0,"1"1"-8534"0"0,1 0-1329 0 0,0 0 0 0 0,-1 0 0 0 0,1 0 0 0 0,0 0 0 0 0,0 0 0 0 0,0 0 0 0 0,0-1 0 0 0,0 1 0 0 0,0-1 0 0 0,0 1 0 0 0,0-1-1 0 0,0 0 1 0 0,0 0 0 0 0,3 0 0 0 0,38-3 2630 0 0,-16 1-1716 0 0,-19 2-882 0 0,0 1-1 0 0,0 0 1 0 0,0 0-1 0 0,0 0 1 0 0,12 5 0 0 0,-18-6-336 0 0,0 1 1 0 0,-1 0-1 0 0,1 0 0 0 0,-1 0 1 0 0,1 0-1 0 0,-1 0 1 0 0,0 1-1 0 0,1-1 0 0 0,-1 0 1 0 0,0 1-1 0 0,0-1 0 0 0,0 1 1 0 0,0-1-1 0 0,0 1 1 0 0,0-1-1 0 0,-1 1 0 0 0,1 0 1 0 0,0-1-1 0 0,-1 1 1 0 0,1 0-1 0 0,0 3 0 0 0,-1-2 10 0 0,1 1-1 0 0,-1 0 0 0 0,0 0 1 0 0,0 0-1 0 0,0 0 0 0 0,0-1 0 0 0,-1 1 1 0 0,1 0-1 0 0,-3 6 0 0 0,-4 11-133 0 0,4-10-64 0 0,-1 0 1 0 0,0-1-1 0 0,-1 1 1 0 0,-8 13-1 0 0,7-12-373 0 0,-1 0-1 0 0,-4 15 1 0 0,10-25 455 0 0,-4 21-971 0 0,5-23 1056 0 0,0 1 0 0 0,0 0 0 0 0,0-1 0 0 0,-1 1 0 0 0,1-1 0 0 0,0 1 0 0 0,0-1 0 0 0,0 1 0 0 0,0-1 0 0 0,1 1 0 0 0,-1 0 0 0 0,0-1 0 0 0,0 1 0 0 0,0-1 0 0 0,0 1 0 0 0,0-1 0 0 0,1 1 0 0 0,-1-1 0 0 0,0 1 0 0 0,0-1 0 0 0,1 1 0 0 0,0-1 0 0 0,0 3-6 0 0,0 2 67 0 0,-1-4-39 0 0,0-1 0 0 0,0 1 0 0 0,0 0 0 0 0,0-1 1 0 0,0 1-1 0 0,0 0 0 0 0,0-1 0 0 0,0 1 0 0 0,0 0 0 0 0,0-1 1 0 0,1 1-1 0 0,-1 0 0 0 0,0-1 0 0 0,0 1 0 0 0,1 0 0 0 0,-1-1 1 0 0,0 1-1 0 0,1-1 0 0 0,-1 1 0 0 0,1-1 0 0 0,-1 1 0 0 0,1-1 1 0 0,-1 1-1 0 0,1-1 0 0 0,-1 0 0 0 0,1 1 0 0 0,-1-1 0 0 0,1 0 1 0 0,0 1-1 0 0,-1-1 0 0 0,1 0 0 0 0,1 1 0 0 0,41 9 794 0 0,-12 2 16 0 0,-31-12-816 0 0,0 0-1 0 0,0 0 0 0 0,1 0 1 0 0,-1 0-1 0 0,0 0 0 0 0,0 0 1 0 0,0 0-1 0 0,0 1 0 0 0,1-1 1 0 0,-1 0-1 0 0,0 0 0 0 0,0 0 1 0 0,0 0-1 0 0,0 0 0 0 0,1 0 1 0 0,-1 0-1 0 0,0 1 0 0 0,0-1 1 0 0,0 0-1 0 0,0 0 0 0 0,0 0 1 0 0,0 0-1 0 0,0 0 1 0 0,1 1-1 0 0,-1-1 0 0 0,0 0 1 0 0,0 0-1 0 0,0 0 0 0 0,0 1 1 0 0,0-1-1 0 0,0 0 0 0 0,0 0 1 0 0,0 0-1 0 0,0 1 0 0 0,0-1 1 0 0,3 7 327 0 0,10 7-145 0 0,-12-13-178 0 0,-1 0-1 0 0,1 0 1 0 0,0 0-1 0 0,-1 0 1 0 0,1 0-1 0 0,-1 0 1 0 0,0 0-1 0 0,1 0 1 0 0,-1 0-1 0 0,0 0 1 0 0,1 0-1 0 0,-1 0 0 0 0,0 0 1 0 0,0 0-1 0 0,0 0 1 0 0,0 1-1 0 0,0-1 1 0 0,0 1-1 0 0,-4 10 62 0 0,4-9-62 0 0,-1-1 0 0 0,0 1 0 0 0,0 0-1 0 0,0 0 1 0 0,0 0 0 0 0,0 0 0 0 0,-1-1 0 0 0,1 1 0 0 0,-1-1 0 0 0,0 1 0 0 0,1-1 0 0 0,-1 1 0 0 0,0-1 0 0 0,-1 0 0 0 0,-2 3 0 0 0,-42 32-11 0 0,41-33-3 0 0,-50 29-410 0 0,50-30 266 0 0,0 0 1 0 0,0-1-1 0 0,0 0 0 0 0,-12 2 0 0 0,-13-1-3557 0 0,26-3 1542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8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7368 0 0,'0'0'666'0'0,"2"0"-546"0"0,3 0 899 0 0,0 1-1 0 0,0-1 0 0 0,0 1 1 0 0,0 0-1 0 0,0 0 0 0 0,0 1 1 0 0,-1 0-1 0 0,1-1 0 0 0,6 5 1 0 0,3 2 1777 0 0,20 16 1 0 0,1 1-1962 0 0,-28-20-627 0 0,1 1 0 0 0,-1 0-1 0 0,0 1 1 0 0,0 0 0 0 0,-1 0 0 0 0,1 0 0 0 0,-2 1 0 0 0,9 13-1 0 0,2 8 152 0 0,14 37 0 0 0,-15-31 142 0 0,-11-25-447 0 0,-1 0 0 0 0,0 1 0 0 0,-1 0 0 0 0,0-1 0 0 0,0 20 0 0 0,4 16-58 0 0,-3-30-55 0 0,-1 1 0 0 0,0 0 0 0 0,-1-1 0 0 0,-1 1 0 0 0,-1 0 0 0 0,0-1 0 0 0,-5 23 0 0 0,-3 4-18 0 0,-2-1-1 0 0,-1 0 1 0 0,-33 73-1 0 0,30-85-1573 0 0,-24 34 0 0 0,30-53-129 0 0,-2 2-68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9.2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7368 0 0,'0'18'349'0'0,"0"-13"3366"0"0,0 3 3922 0 0,1-8-7390 0 0,0 1 1 0 0,-1 0 0 0 0,1 0-1 0 0,-1-1 1 0 0,1 1 0 0 0,0 0-1 0 0,0-1 1 0 0,-1 1 0 0 0,1-1-1 0 0,0 1 1 0 0,0-1 0 0 0,0 0-1 0 0,0 1 1 0 0,-1-1 0 0 0,3 1-1 0 0,0 0-56 0 0,2 1-55 0 0,-1 0-1 0 0,1 0 1 0 0,0 0 0 0 0,0-1-1 0 0,0 0 1 0 0,0 0 0 0 0,0 0 0 0 0,7 0-1 0 0,-4-1-63 0 0,-3-1-76 0 0,-1 1 0 0 0,1 0 1 0 0,-1 0-1 0 0,1 1 0 0 0,-1 0 0 0 0,1-1 0 0 0,6 3 1 0 0,-9-2-131 0 0,6 3-1667 0 0,-7-4-70 0 0</inkml:trace>
  <inkml:trace contextRef="#ctx0" brushRef="#br0" timeOffset="1">21 279 3224 0 0,'0'0'16241'0'0,"3"1"-14295"0"0,8 2-1405 0 0,-1 0-1 0 0,1-1 1 0 0,0 0 0 0 0,0-1-1 0 0,0 0 1 0 0,15-1-1 0 0,5 5-2014 0 0,-16-4 536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49.9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52 4144 0 0,'0'0'319'0'0,"0"-7"-174"0"0,5-2 14185 0 0,7 5-9808 0 0,20-1-5538 0 0,-15 2 2050 0 0,17-1-435 0 0,-28 4-503 0 0,0-1 1 0 0,0 1-1 0 0,0-1 0 0 0,0-1 1 0 0,-1 1-1 0 0,9-4 0 0 0,-11 4-56 0 0,-1 0-1 0 0,1 1 1 0 0,-1-1 0 0 0,1 0-1 0 0,0 1 1 0 0,5 0-1 0 0,-6 0-18 0 0,0-1 0 0 0,0 1 0 0 0,0 0-1 0 0,0 0 1 0 0,0-1 0 0 0,0 1 0 0 0,0-1-1 0 0,2-1 1 0 0,-2 1 134 0 0,-2 2-147 0 0,1-1 0 0 0,-1 0 1 0 0,1 0-1 0 0,-1 1 0 0 0,0-1 0 0 0,1 0 1 0 0,-1 1-1 0 0,0-1 0 0 0,1 0 0 0 0,-1 1 0 0 0,0-1 1 0 0,1 0-1 0 0,-1 1 0 0 0,0-1 0 0 0,0 1 1 0 0,0-1-1 0 0,1 1 0 0 0,-1-1 0 0 0,0 1 1 0 0,0-1-1 0 0,0 0 0 0 0,0 1 0 0 0,0-1 1 0 0,0 1-1 0 0,0-1 0 0 0,0 1 0 0 0,0-1 1 0 0,0 1-1 0 0,0 0 0 0 0,-4 18 125 0 0,3-13-137 0 0,-1 27 62 0 0,2-26-43 0 0,0 0 0 0 0,0 0-1 0 0,-3 13 1 0 0,-5 19-375 0 0,2 0-1 0 0,2 1 0 0 0,1 57 1 0 0,3-76-4718 0 0,0-19 3214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0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69 7368 0 0,'0'0'8957'0'0,"2"0"-7636"0"0,1 0-991 0 0,0-1-1 0 0,0 1 1 0 0,0-1-1 0 0,0 0 1 0 0,0 0-1 0 0,0 0 1 0 0,0-1-1 0 0,0 1 1 0 0,3-3-1 0 0,-2 2-72 0 0,0 0-1 0 0,0 0 0 0 0,0 0 0 0 0,0 0 1 0 0,0 1-1 0 0,7-2 0 0 0,-5 2-75 0 0,0-1 0 0 0,1 0 0 0 0,-1 0 0 0 0,8-5-1 0 0,-9 5-146 0 0,0-1-1 0 0,0 1 1 0 0,1 0-1 0 0,-1 1 1 0 0,0-1-1 0 0,1 1 1 0 0,9-1-1 0 0,-11 2-100 0 0,1-1 0 0 0,-1 1 0 0 0,1-1 0 0 0,-1 0 0 0 0,5-2 0 0 0,17-4-6497 0 0,-11 7-721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0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213 50 14800 0 0,'0'0'4335'0'0,"3"-10"-428"0"0,-4 8-3709 0 0,0-1 1 0 0,0 1-1 0 0,-1 0 0 0 0,1-1 0 0 0,-1 1 1 0 0,1 0-1 0 0,-1 0 0 0 0,0 0 0 0 0,1 0 1 0 0,-1 0-1 0 0,0 1 0 0 0,0-1 1 0 0,-1 0-1 0 0,1 1 0 0 0,0 0 0 0 0,0-1 1 0 0,-1 1-1 0 0,1 0 0 0 0,-1 0 1 0 0,1 0-1 0 0,-5 0 0 0 0,3 0-161 0 0,1 1 0 0 0,-1-1 0 0 0,0 1 0 0 0,0 0 0 0 0,0 1 0 0 0,0-1 0 0 0,1 1 0 0 0,-1-1 0 0 0,0 1 0 0 0,1 0 0 0 0,-1 1 0 0 0,0-1 0 0 0,1 1 0 0 0,-6 2 0 0 0,6-2-58 0 0,0 0 4 0 0,-1 0 1 0 0,1 0-1 0 0,0 0 1 0 0,0 0-1 0 0,0 0 1 0 0,0 1-1 0 0,0-1 1 0 0,1 1-1 0 0,-1 0 1 0 0,1-1-1 0 0,0 1 1 0 0,-2 4-1 0 0,-3 5-13 0 0,-2 4-86 0 0,-12 34 0 0 0,10-26-47 0 0,8-20 114 0 0,1 1 0 0 0,0-1 0 0 0,0 1 0 0 0,0 0 0 0 0,-2 10 1 0 0,2-3-61 0 0,1 1 0 0 0,0 0 1 0 0,0-1-1 0 0,1 1 1 0 0,1 0-1 0 0,3 18 1 0 0,-2-22 77 0 0,0 0 1 0 0,0-1 0 0 0,1 1-1 0 0,0-1 1 0 0,1 0 0 0 0,8 14-1 0 0,-9-18 17 0 0,-1-1 0 0 0,1 0-1 0 0,-1-1 1 0 0,1 1 0 0 0,0 0 0 0 0,0-1-1 0 0,0 0 1 0 0,0 0 0 0 0,1 0-1 0 0,-1 0 1 0 0,0 0 0 0 0,1 0 0 0 0,0-1-1 0 0,-1 0 1 0 0,1 0 0 0 0,0 0-1 0 0,7 1 1 0 0,18 2-25 0 0,-19-2 24 0 0,1 0 0 0 0,0-1 0 0 0,0 0 0 0 0,0-1 0 0 0,0 0 0 0 0,0 0-1 0 0,20-5 1 0 0,-6-2-1603 0 0,2 1-3836 0 0,-9 1-2513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1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 7832 0 0,'0'0'7233'0'0,"2"0"-5085"0"0,48 0 3693 0 0,27 0-1712 0 0,-76 0-3906 0 0,-1 0-186 0 0,1 0 0 0 0,0 0 0 0 0,-1 0 0 0 0,1 0 0 0 0,0 0 0 0 0,-1 0 0 0 0,1 0 0 0 0,0 0 0 0 0,0 0 0 0 0,-1 0 1 0 0,1 0-1 0 0,0 1 0 0 0,-1-1 0 0 0,2 1 0 0 0,6 7-24 0 0,-3 1-13 0 0,-5-7-28 0 0,0 1-1 0 0,0-1 1 0 0,0 1-1 0 0,-1-1 0 0 0,1 0 1 0 0,-1 1-1 0 0,1-1 1 0 0,-1 0-1 0 0,0 0 1 0 0,0 1-1 0 0,0-1 1 0 0,0 0-1 0 0,0 0 1 0 0,-3 3-1 0 0,2-1-120 0 0,1-3-154 0 0,-4 9-2398 0 0,2 1 2282 0 0,2-9 3 0 0,2 8-368 0 0,-1-6 691 0 0,1-1 120 0 0,0 1-1 0 0,1 0 1 0 0,-1-1 0 0 0,1 1-1 0 0,-1 0 1 0 0,1-1 0 0 0,3 5-1 0 0,-3-6 15 0 0,0 0 0 0 0,-1-1-1 0 0,1 1 1 0 0,-1 0 0 0 0,0 0-1 0 0,0 0 1 0 0,2 4 0 0 0,-3-5-32 0 0,0-1 0 0 0,0 0 0 0 0,0 1 0 0 0,1-1 0 0 0,-1 0 0 0 0,0 0 0 0 0,0 1 0 0 0,0-1 0 0 0,0 0 1 0 0,0 1-1 0 0,1-1 0 0 0,-1 0 0 0 0,0 0 0 0 0,0 0 0 0 0,0 1 0 0 0,1-1 0 0 0,-1 0 0 0 0,0 0 0 0 0,0 0 1 0 0,1 1-1 0 0,-1-1 0 0 0,0 0 0 0 0,1 0 0 0 0,-1 0 0 0 0,0 0 0 0 0,0 0 0 0 0,1 0 0 0 0,-1 0 0 0 0,0 1 0 0 0,1-1 1 0 0,-1 0-2 0 0,1 0 0 0 0,-1 0 0 0 0,0 0 1 0 0,0 0-1 0 0,1 0 0 0 0,-1 0 0 0 0,0 0 1 0 0,1 0-1 0 0,-1 0 0 0 0,0 0 0 0 0,0 0 1 0 0,0 1-1 0 0,1-1 0 0 0,-1 0 0 0 0,0 0 1 0 0,0 0-1 0 0,0 0 0 0 0,1 1 0 0 0,-1-1 1 0 0,0 0-1 0 0,0 0 0 0 0,0 0 0 0 0,0 1 1 0 0,1-1-1 0 0,-1 0 0 0 0,0 0 0 0 0,0 1 1 0 0,0-1-1 0 0,0 0 0 0 0,0 0 0 0 0,0 1 1 0 0,0-1-1 0 0,0 0 0 0 0,0 1 0 0 0,11 28 233 0 0,-8-22-50 0 0,0 0 0 0 0,-1 1 1 0 0,0-1-1 0 0,2 9 0 0 0,-4-14-159 0 0,0 0 0 0 0,0 0-1 0 0,0 1 1 0 0,0-1 0 0 0,0 0-1 0 0,0 0 1 0 0,-1 0 0 0 0,1 0-1 0 0,-1 0 1 0 0,1 0 0 0 0,-1 0-1 0 0,0 0 1 0 0,0 0 0 0 0,0 0-1 0 0,0 0 1 0 0,0-1 0 0 0,0 1 0 0 0,0 0-1 0 0,-3 2 1 0 0,-5 7 149 0 0,8-10-173 0 0,0 0-1 0 0,1 0 0 0 0,-1 0 1 0 0,0 0-1 0 0,1-1 1 0 0,-1 1-1 0 0,0 0 1 0 0,0 0-1 0 0,0-1 0 0 0,0 1 1 0 0,0 0-1 0 0,0-1 1 0 0,0 1-1 0 0,0-1 1 0 0,0 1-1 0 0,0-1 1 0 0,0 0-1 0 0,0 1 0 0 0,0-1 1 0 0,-1 0-1 0 0,-24 5 121 0 0,18-3-109 0 0,0-1-1 0 0,0 1 0 0 0,0-2 1 0 0,-15 1-1 0 0,13-2-131 0 0,1 1 0 0 0,-17 2-1 0 0,-1 0-327 0 0,-5 3-1735 0 0,17-4 105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1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 5984 0 0,'0'0'12846'0'0,"0"11"-8090"0"0,0-3-4264 0 0,-1-1 0 0 0,0 0 0 0 0,-4 11 0 0 0,-2 15 176 0 0,0 12-406 0 0,3-26-124 0 0,2 0-1 0 0,-1 23 1 0 0,0 36 324 0 0,1-47-406 0 0,1-1 0 0 0,1 0 0 0 0,6 42 0 0 0,-3-58-104 0 0,18 86 171 0 0,-17-88-269 0 0,0 1-1 0 0,1-1 1 0 0,0-1 0 0 0,1 1 0 0 0,14 20 0 0 0,-14-22-281 0 0,0-2-154 0 0,0 1 0 0 0,0-1 0 0 0,1-1 1 0 0,0 1-1 0 0,0-1 0 0 0,1 0 0 0 0,10 7 0 0 0,-3-7-1655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4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 11600 0 0,'0'0'5257'0'0,"1"-1"-3911"0"0,4-7 1857 0 0,-5 11-2790 0 0,0 13-149 0 0,1-6-172 0 0,-1-1 0 0 0,-1 1 0 0 0,1-1 0 0 0,-2 1 0 0 0,1-1 0 0 0,-4 10 0 0 0,4-14-124 0 0,-3 6 87 0 0,1 2 0 0 0,-3 19 1 0 0,6-28-134 0 0,-1 1 1 0 0,1 0 0 0 0,0-1 0 0 0,1 1 0 0 0,-1 0 0 0 0,1 0 0 0 0,0-1 0 0 0,0 1 0 0 0,1-1 0 0 0,-1 1-1 0 0,3 4 1 0 0,4 9-907 0 0,-4-2-2589 0 0,-4-16 3465 0 0,4 11-1426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2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57 156 5528 0 0,'0'0'3084'0'0,"-7"1"5446"0"0,4 0-8167 0 0,1 0 1 0 0,-1 1-1 0 0,1-1 0 0 0,-1 1 0 0 0,1 0 1 0 0,0 0-1 0 0,0 0 0 0 0,0 0 0 0 0,0 0 1 0 0,0 0-1 0 0,0 0 0 0 0,1 1 0 0 0,-1-1 1 0 0,1 1-1 0 0,-1-1 0 0 0,-1 6 0 0 0,0 2-117 0 0,0 0 1 0 0,0 0-1 0 0,-1 17 0 0 0,4-15-208 0 0,0 1 0 0 0,1 0 0 0 0,0-1 1 0 0,1 1-1 0 0,1 0 0 0 0,0-1 0 0 0,7 18 0 0 0,-9-27-40 0 0,0 1 0 0 0,0-1 0 0 0,1 0-1 0 0,-1 0 1 0 0,1 1 0 0 0,0-1 0 0 0,0-1 0 0 0,0 1-1 0 0,0 0 1 0 0,0 0 0 0 0,1-1 0 0 0,-1 1 0 0 0,1-1-1 0 0,0 0 1 0 0,-1 0 0 0 0,1 0 0 0 0,0 0 0 0 0,0 0-1 0 0,1-1 1 0 0,-1 1 0 0 0,0-1 0 0 0,0 0-1 0 0,1 0 1 0 0,-1 0 0 0 0,1 0 0 0 0,-1-1 0 0 0,1 1-1 0 0,3-1 1 0 0,-3 0 15 0 0,0-1-1 0 0,-1 1 1 0 0,1-1-1 0 0,0 0 1 0 0,0 0 0 0 0,-1 0-1 0 0,1-1 1 0 0,-1 1-1 0 0,1-1 1 0 0,-1 0-1 0 0,0 0 1 0 0,1 0-1 0 0,-1 0 1 0 0,0-1-1 0 0,-1 1 1 0 0,1-1 0 0 0,0 0-1 0 0,-1 0 1 0 0,1 0-1 0 0,-1 0 1 0 0,3-5-1 0 0,1-3 49 0 0,0 0 0 0 0,-1 0-1 0 0,0-1 1 0 0,-1 1 0 0 0,5-21-1 0 0,-6 19 38 0 0,-1 4 23 0 0,0 0 1 0 0,0 0 0 0 0,0-14-1 0 0,-2 4 168 0 0,-5-37 0 0 0,3 47-252 0 0,0 0 1 0 0,0 0-1 0 0,-1 0 0 0 0,-1 0 0 0 0,1 1 1 0 0,-7-11-1 0 0,4 9-4 0 0,0 1 0 0 0,0-1 1 0 0,-10-10-1 0 0,13 17-44 0 0,0 0 0 0 0,0 0 0 0 0,-1 1 0 0 0,1-1 0 0 0,-1 1 0 0 0,1-1 0 0 0,-1 1 0 0 0,0 0 0 0 0,0 1 0 0 0,0-1 0 0 0,-7-1 0 0 0,0 0-561 0 0,7 2 502 0 0,0 0 0 0 0,-1 0 1 0 0,1 0-1 0 0,-8 0 0 0 0,-1 4-2355 0 0,-1 5-3701 0 0,5-1-1265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2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60 6448 0 0,'0'0'12023'0'0,"5"-4"-11375"0"0,1 0-392 0 0,4-5-192 0 0,-5 3-1040 0 0,1-7-208 0 0,4-10-31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3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7368 0 0,'0'0'666'0'0,"2"0"-546"0"0,10 3-46 0 0,8-2 5602 0 0,4-1 1422 0 0,-8 4-5655 0 0,18 7 642 0 0,-19-6-1574 0 0,1 0 1 0 0,-1 1 0 0 0,0 0-1 0 0,-1 2 1 0 0,21 12-1 0 0,-32-17-493 0 0,-1 0-1 0 0,0 0 0 0 0,1 0 1 0 0,-1 1-1 0 0,0-1 1 0 0,0 1-1 0 0,-1-1 0 0 0,1 1 1 0 0,-1-1-1 0 0,0 1 1 0 0,0 0-1 0 0,0 0 1 0 0,0 0-1 0 0,-1 0 0 0 0,1 7 1 0 0,-1-8-45 0 0,0 1 0 0 0,0 0 0 0 0,0-1 0 0 0,0 1 0 0 0,0 0-1 0 0,-1-1 1 0 0,1 1 0 0 0,-1 0 0 0 0,0-1 0 0 0,-1 1 0 0 0,-2 6-1 0 0,1-4-15 0 0,-4 7-380 0 0,0-1 0 0 0,0 0 0 0 0,-1 0 0 0 0,-1 0 0 0 0,0-1 1 0 0,-1 0-1 0 0,-18 16 0 0 0,-29 17-3174 0 0,54-41 3124 0 0,-1 0-1 0 0,0-1 1 0 0,0 1 0 0 0,0-1 0 0 0,-1 0 0 0 0,1 0-1 0 0,-7 2 1 0 0,-17 8-1766 0 0,27-12 2186 0 0,0 1 0 0 0,0-1 0 0 0,0 1 0 0 0,0-1 0 0 0,0 1 1 0 0,0-1-1 0 0,0 0 0 0 0,0 1 0 0 0,0-1 0 0 0,0 0 0 0 0,0 0 1 0 0,0 0-1 0 0,0 0 0 0 0,0 0 0 0 0,-6 0 8785 0 0,10 0-8077 0 0,117-9 2882 0 0,-89 5-3253 0 0,-2 1-164 0 0,1 1 228 0 0,51-12 0 0 0,-63 9-746 0 0,-11 4-430 0 0,-1 0-1 0 0,1-1 1 0 0,-1 0-1 0 0,1 0 1 0 0,-1-1-1 0 0,1 0 1 0 0,-1 0-1 0 0,0 0 1 0 0,-1-1-1 0 0,7-4 0 0 0,-1-5-7026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3.4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3680 0 0,'0'0'4040'0'0,"2"0"110"0"0,20 7 3257 0 0,-2 3-3400 0 0,-13-6-3555 0 0,0 0 1 0 0,-1 0-1 0 0,0 1 0 0 0,0 0 1 0 0,0 0-1 0 0,-1 0 1 0 0,7 9-1 0 0,4 5 191 0 0,-10-13-504 0 0,-1 1-1 0 0,0 0 0 0 0,0 0 0 0 0,0 0 0 0 0,-1 0 1 0 0,5 11-1 0 0,16 46 230 0 0,-10-29-313 0 0,18 69-1 0 0,-30-84-55 0 0,0-1-1 0 0,0 0 0 0 0,-2 1 1 0 0,0-1-1 0 0,-3 23 1 0 0,-1-16-97 0 0,-2 1 0 0 0,0-1 1 0 0,-12 31-1 0 0,10-32-134 0 0,2-9-196 0 0,-12 30 0 0 0,-4 6-2561 0 0,4-6-2227 0 0,15-44 4199 0 0,1 0 1 0 0,0 0-1 0 0,-1 0 0 0 0,1 0 0 0 0,-1 0 1 0 0,-4 3-1 0 0,6-5 764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3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14600 0 0,'0'0'1320'0'0,"2"0"-1083"0"0,5 0 287 0 0,0-1 0 0 0,0 0 0 0 0,9-2 0 0 0,-13 2-173 0 0,0 1 0 0 0,0-1 1 0 0,0 1-1 0 0,1-1 1 0 0,-1 1-1 0 0,0 0 0 0 0,0 0 1 0 0,6 1-1 0 0,7 0 1328 0 0,23-1 50 0 0,-37 0-481 0 0,-1 2-1162 0 0,0 0-127 0 0,1 0 0 0 0,-1 0 0 0 0,0 0 0 0 0,-1 1 0 0 0,1-1 0 0 0,0 0 0 0 0,-1 1 0 0 0,1-1 0 0 0,-1 1 0 0 0,0-1 0 0 0,1 0 0 0 0,-1 1 0 0 0,-1 4 0 0 0,1-5 8 0 0,0-1-432 0 0,1 1-102 0 0,0 0 406 0 0,1-1 1 0 0,-1 1-1 0 0,0 0 1 0 0,0 0-1 0 0,0 0 1 0 0,-1 0-1 0 0,1 0 1 0 0,0 1-1 0 0,-1-1 1 0 0,1 0-1 0 0,-1 0 1 0 0,0 0-1 0 0,0 0 1 0 0,0 1-1 0 0,0-1 1 0 0,0 0 0 0 0,0 0-1 0 0,0 0 1 0 0,-1 1-1 0 0,1-1 1 0 0,-1 0-1 0 0,0 0 1 0 0,-1 3-1 0 0,1-2 80 0 0,-1-1-1 0 0,1 1 1 0 0,1-1 0 0 0,-1 1-1 0 0,0 0 1 0 0,1-1 0 0 0,-1 1-1 0 0,1 0 1 0 0,0 0 0 0 0,0 2-1 0 0,-4 19-459 0 0,2-16 502 0 0,7 2 62 0 0,13 30 1168 0 0,-17-39 667 0 0,-7 5-418 0 0,3-4-1398 0 0,1 1 0 0 0,-1-1 0 0 0,1 0-1 0 0,-1 0 1 0 0,0 0 0 0 0,1 0 0 0 0,-1-1 0 0 0,0 1-1 0 0,0-1 1 0 0,0 1 0 0 0,-1-1 0 0 0,-3 1 0 0 0,4-1-150 0 0,-1 0 1 0 0,1 0 0 0 0,-1 1-1 0 0,1 0 1 0 0,-1 0 0 0 0,-4 4-1 0 0,6-5-444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4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4 6912 0 0,'0'0'622'0'0,"-6"-2"8654"0"0,3 1-7971 0 0,2 1-997 0 0,0 0-1 0 0,0-1 0 0 0,0 1 0 0 0,0 0 0 0 0,0 0 0 0 0,0 0 0 0 0,0 0 0 0 0,0 0 0 0 0,1 0 0 0 0,-1 0 0 0 0,0 1 0 0 0,0-1 0 0 0,0 0 0 0 0,0 0 0 0 0,0 1 0 0 0,0-1 1 0 0,0 1-1 0 0,1-1 0 0 0,-1 0 0 0 0,0 1 0 0 0,0 0 0 0 0,1-1 0 0 0,-2 2 0 0 0,-15 19 1619 0 0,9-10-1675 0 0,5-6-162 0 0,-1 1 0 0 0,1 0 0 0 0,0-1 0 0 0,0 2 1 0 0,1-1-1 0 0,-3 11 0 0 0,-8 44 171 0 0,7-21-240 0 0,-7 31 53 0 0,-4 127-1 0 0,18-140-107 0 0,9 66-1 0 0,-6-95 6 0 0,2 1 0 0 0,1-1 0 0 0,1 0 0 0 0,13 28 0 0 0,-19-52-46 0 0,0 0 0 0 0,1 0 0 0 0,0-1 1 0 0,-1 0-1 0 0,1 1 0 0 0,1-1 0 0 0,-1 0 0 0 0,1-1 1 0 0,4 6-1 0 0,25 12-7717 0 0,-12-11-786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5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70 7832 0 0,'0'0'705'0'0,"-6"-1"-141"0"0,-5-2 4267 0 0,9 2-4395 0 0,1 1 0 0 0,0-1 1 0 0,-1 1-1 0 0,1-1 1 0 0,-1 1-1 0 0,1 0 1 0 0,0 0-1 0 0,-1-1 0 0 0,1 1 1 0 0,-1 0-1 0 0,1 0 1 0 0,0 1-1 0 0,-1-1 1 0 0,1 0-1 0 0,-1 0 0 0 0,1 1 1 0 0,0-1-1 0 0,-1 1 1 0 0,1-1-1 0 0,0 1 1 0 0,-1-1-1 0 0,1 1 0 0 0,-2 1 1 0 0,-3 2-203 0 0,4-3-193 0 0,1-1 0 0 0,0 1 0 0 0,0 0 1 0 0,-1 0-1 0 0,1-1 0 0 0,0 1 0 0 0,0 0 0 0 0,0 0 1 0 0,0 0-1 0 0,0 0 0 0 0,0 0 0 0 0,0 0 0 0 0,0 1 1 0 0,1-1-1 0 0,-1 0 0 0 0,0 0 0 0 0,1 1 0 0 0,-1-1 1 0 0,1 0-1 0 0,-1 1 0 0 0,1-1 0 0 0,0 0 0 0 0,-1 3 1 0 0,-1 19-7 0 0,1-1 1 0 0,1 0-1 0 0,1 1 1 0 0,1-1-1 0 0,9 42 1 0 0,-10-59-31 0 0,4 19-28 0 0,2 1 0 0 0,10 25 0 0 0,-15-45 23 0 0,3 6 78 0 0,1 0 1 0 0,0 0-1 0 0,14 19 1 0 0,-10-15-130 0 0,-9-13 33 0 0,0-1 1 0 0,0 0 0 0 0,0-1 0 0 0,0 1 0 0 0,0 0 0 0 0,0 0 0 0 0,0 0 0 0 0,1-1 0 0 0,-1 1 0 0 0,0 0 0 0 0,0-1 0 0 0,1 1 0 0 0,-1-1 0 0 0,0 0 0 0 0,1 1 0 0 0,-1-1-1 0 0,1 0 1 0 0,-1 0 0 0 0,0 0 0 0 0,1 0 0 0 0,-1 0 0 0 0,1 0 0 0 0,-1 0 0 0 0,0 0 0 0 0,1-1 0 0 0,-1 1 0 0 0,0-1 0 0 0,1 1 0 0 0,-1-1 0 0 0,0 1 0 0 0,2-2-1 0 0,-1 1 9 0 0,-1 1 0 0 0,1-1 0 0 0,-1 0 0 0 0,1 0 0 0 0,-1 0 0 0 0,0 0 0 0 0,1 0 0 0 0,-1 0-1 0 0,0 0 1 0 0,0 0 0 0 0,0-1 0 0 0,0 1 0 0 0,0 0 0 0 0,0-1 0 0 0,0 1 0 0 0,0 0 0 0 0,-1-1-1 0 0,1 1 1 0 0,-1-1 0 0 0,1 1 0 0 0,-1-1 0 0 0,1 0 0 0 0,-1 1 0 0 0,0-1 0 0 0,0 1-1 0 0,1-1 1 0 0,-2-2 0 0 0,-2-13 146 0 0,1 10-52 0 0,0-1 0 0 0,1 0 0 0 0,0 1 1 0 0,0-1-1 0 0,1 0 0 0 0,1-12 1 0 0,2 0-34 0 0,-1-1 1 0 0,0 0 0 0 0,-2 1 0 0 0,-1-1 0 0 0,0 0 0 0 0,-5-24 0 0 0,1 29-222 0 0,0-1 0 0 0,-1 1 0 0 0,-1 0-1 0 0,0 1 1 0 0,-2-1 0 0 0,1 2 0 0 0,-2-1 0 0 0,-21-25 0 0 0,17 26-1709 0 0,13 13 976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5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33 12896 0 0,'0'0'1400'0'0,"5"-5"352"0"0,5-3-785 0 0,-4-2 9 0 0,-6 5-1096 0 0,9 1-600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5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75 12440 0 0,'0'0'1125'0'0,"0"-1"-928"0"0,0 0-146 0 0,0-1-1 0 0,0 1 0 0 0,0 0 0 0 0,0 0 1 0 0,0-1-1 0 0,0 1 0 0 0,0 0 1 0 0,-1 0-1 0 0,1 0 0 0 0,0-1 1 0 0,-1 1-1 0 0,1 0 0 0 0,-1 0 1 0 0,1 0-1 0 0,-1 0 0 0 0,0-1 0 0 0,-3-5 1362 0 0,-1-10 5172 0 0,-5 1-3404 0 0,9 15-3109 0 0,0 0 0 0 0,0 0 0 0 0,1 0 0 0 0,-1 0 0 0 0,0 0 0 0 0,0 0 0 0 0,-1 0 0 0 0,1 1 0 0 0,0-1 0 0 0,0 0 1 0 0,0 1-1 0 0,0-1 0 0 0,-1 1 0 0 0,1 0 0 0 0,0-1 0 0 0,0 1 0 0 0,-1 0 0 0 0,1 0 0 0 0,0-1 0 0 0,-1 1 0 0 0,1 0 0 0 0,0 1 0 0 0,-1-1 0 0 0,1 0 0 0 0,0 0 0 0 0,-2 1 0 0 0,-1 0-80 0 0,1 0 0 0 0,-1 0 0 0 0,1 1 0 0 0,-1 0-1 0 0,1-1 1 0 0,0 1 0 0 0,-1 1 0 0 0,1-1 0 0 0,0 0 0 0 0,0 1-1 0 0,1-1 1 0 0,-1 1 0 0 0,1 0 0 0 0,-1 0 0 0 0,1 0 0 0 0,0 0-1 0 0,0 0 1 0 0,0 1 0 0 0,0-1 0 0 0,1 1 0 0 0,-1-1 0 0 0,0 6-1 0 0,1-9 3 0 0,1 1-34 0 0,0 0-1 0 0,-1 0 0 0 0,1 0 0 0 0,0 0 1 0 0,0 0-1 0 0,0 0 0 0 0,0 0 0 0 0,-1 0 1 0 0,1 0-1 0 0,1 0 0 0 0,-1 0 0 0 0,0 0 1 0 0,0 0-1 0 0,0 0 0 0 0,0 0 0 0 0,1 0 1 0 0,-1 0-1 0 0,0 0 0 0 0,1 0 0 0 0,-1 0 1 0 0,1 0-1 0 0,-1 0 0 0 0,1-1 0 0 0,0 1 1 0 0,-1 0-1 0 0,1 0 0 0 0,0 0 0 0 0,-1-1 1 0 0,1 1-1 0 0,1 0 0 0 0,35 32-529 0 0,-23-22 324 0 0,0 1 0 0 0,11 14 0 0 0,-4-7 222 0 0,-17-15 18 0 0,-1-1 0 0 0,1 1 1 0 0,0 0-1 0 0,-1 0 1 0 0,0 0-1 0 0,3 4 0 0 0,-4-5 7 0 0,0 1 0 0 0,0-1 0 0 0,0 0 0 0 0,-1 1 0 0 0,0-1 0 0 0,0 1 0 0 0,0-1 0 0 0,0 1 0 0 0,0 0 0 0 0,0 6 0 0 0,2 15 0 0 0,-2-23 0 0 0,-1 1 0 0 0,1 0 0 0 0,-1 1 0 0 0,0-1 0 0 0,0 0 0 0 0,0 0 0 0 0,0 3 0 0 0,-1 2 0 0 0,-1 0 0 0 0,0 0 0 0 0,0-1 0 0 0,-1 1 0 0 0,0 0 0 0 0,0-1 0 0 0,-7 12 0 0 0,9-17 0 0 0,0 0-17 0 0,-1 1 1 0 0,1-1 0 0 0,0 0 0 0 0,-1 0-1 0 0,0 0 1 0 0,1 0 0 0 0,-1 0 0 0 0,-3 2-1 0 0,4-3 13 0 0,0-1 0 0 0,0 0 0 0 0,0 1 0 0 0,0-1 0 0 0,0 0 0 0 0,0 0 0 0 0,0 0-1 0 0,0 0 1 0 0,0 0 0 0 0,0 0 0 0 0,0 0 0 0 0,0 0 0 0 0,0 0 0 0 0,0 0 0 0 0,0-1 0 0 0,0 1 0 0 0,0 0 0 0 0,1-1-1 0 0,-1 1 1 0 0,0-1 0 0 0,0 1 0 0 0,0-1 0 0 0,0 1 0 0 0,-1-2 0 0 0,-2-1 80 0 0,0 0 1 0 0,0-1-1 0 0,0 1 0 0 0,0-1 0 0 0,1 0 1 0 0,-1 0-1 0 0,1 0 0 0 0,0-1 1 0 0,0 1-1 0 0,1-1 0 0 0,-1 0 1 0 0,1 1-1 0 0,0-1 0 0 0,0 0 1 0 0,1 0-1 0 0,-2-10 0 0 0,-2-6 273 0 0,4 16-283 0 0,0-1 0 0 0,0 0 0 0 0,0 1 0 0 0,1-7 0 0 0,0 5-30 0 0,1 1 0 0 0,0-1 0 0 0,0 1 0 0 0,0 0 1 0 0,1-1-1 0 0,4-9 0 0 0,2-8 16 0 0,-4 15-295 0 0,1 0 0 0 0,-1 1 0 0 0,1-1 0 0 0,0 1 1 0 0,1 1-1 0 0,0-1 0 0 0,12-12 0 0 0,14-16-1195 0 0,-19 21-549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6.2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10136 0 0,'0'0'12290'0'0,"2"2"-11199"0"0,-1-1-921 0 0,5 5 387 0 0,-1-1 1 0 0,0 1-1 0 0,6 8 1 0 0,-10-12-470 0 0,0 0 1 0 0,0 0 0 0 0,0 0 0 0 0,0 0 0 0 0,-1 0 0 0 0,1 0 0 0 0,0 0-1 0 0,-1 1 1 0 0,1-1 0 0 0,-1 0 0 0 0,0 0 0 0 0,0 0 0 0 0,0 1 0 0 0,0-1-1 0 0,0 0 1 0 0,-1 3 0 0 0,1-3-17 0 0,0 1 1 0 0,0-1-1 0 0,0 1 0 0 0,0 0 1 0 0,0-1-1 0 0,0 1 0 0 0,1-1 0 0 0,-1 1 1 0 0,1-1-1 0 0,0 1 0 0 0,1 2 0 0 0,15 28 427 0 0,-4-6-325 0 0,-7-13-93 0 0,1 0-37 0 0,-2 0 0 0 0,0 1 0 0 0,0 0 0 0 0,3 22 0 0 0,-6-20-37 0 0,9 28 0 0 0,-8-32-8 0 0,0 0 0 0 0,0-1 1 0 0,1 26-1 0 0,-4-31 1 0 0,0 7-18 0 0,1 1 0 0 0,-2-1 0 0 0,0 0 0 0 0,-1 1 0 0 0,-1-1 0 0 0,0 0 0 0 0,-8 23 0 0 0,1-11-131 0 0,5-12-88 0 0,-2 1 1 0 0,-11 20-1 0 0,7-11-451 0 0,10-21 192 0 0,0 0 1 0 0,-1 0 0 0 0,1 0 0 0 0,-1 0 0 0 0,-2 4 0 0 0,-2-2-1947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23 13824 0 0,'-18'-19'629'0'0,"15"15"-12"0"0,2 5-272 0 0,0 0 0 0 0,0 0 0 0 0,0 0-1 0 0,1 0 1 0 0,-1 0 0 0 0,0 0 0 0 0,0-1 0 0 0,0 1-1 0 0,0 0 1 0 0,0-1 0 0 0,-1 1 0 0 0,1-1 0 0 0,0 1-1 0 0,0-1 1 0 0,0 1 0 0 0,0-1 0 0 0,-1 0 0 0 0,0 0 0 0 0,-3 2-384 0 0,-15 9 2664 0 0,15-9-2310 0 0,1 0-1 0 0,0 1 1 0 0,-1-1 0 0 0,-5 6 0 0 0,3-2-349 0 0,4-4 12 0 0,0 0 0 0 0,1 1 0 0 0,-1 0-1 0 0,1-1 1 0 0,-4 7 0 0 0,3-7 25 0 0,1 1 0 0 0,0 0 0 0 0,-1-1 0 0 0,1 1 0 0 0,-4 2 0 0 0,3-3 6 0 0,1 0 1 0 0,-1 0-1 0 0,1 0 0 0 0,0 0 0 0 0,0 1 1 0 0,0-1-1 0 0,0 1 0 0 0,-2 4 1 0 0,-1 3 111 0 0,-6 12-137 0 0,-15 41 1 0 0,20-48-86 0 0,5-13 80 0 0,-1 1 0 0 0,1-1 0 0 0,0 1 0 0 0,0-1-1 0 0,1 1 1 0 0,-1-1 0 0 0,0 1 0 0 0,1-1 0 0 0,0 1 0 0 0,-1 0 0 0 0,1-1-1 0 0,1 5 1 0 0,0 0-29 0 0,0 0 0 0 0,-1 0-1 0 0,0-1 1 0 0,0 1 0 0 0,0 0 0 0 0,-2 11-1 0 0,1-15 30 0 0,0 0 1 0 0,1 1-1 0 0,0-1 0 0 0,0 0 0 0 0,0 0 0 0 0,0 1 1 0 0,0-1-1 0 0,0 0 0 0 0,1 0 0 0 0,0 1 0 0 0,-1-1 1 0 0,1 0-1 0 0,1 0 0 0 0,-1 0 0 0 0,0 0 0 0 0,1 0 1 0 0,-1 0-1 0 0,1-1 0 0 0,2 4 0 0 0,-2-4-6 0 0,-1 0-1 0 0,1 0 1 0 0,-1 1-1 0 0,0-1 0 0 0,0 0 1 0 0,2 5-1 0 0,-2-4 1 0 0,0 0 0 0 0,0-1-1 0 0,0 1 1 0 0,1-1 0 0 0,-1 1 0 0 0,3 2-1 0 0,29 26-337 0 0,-14-14 89 0 0,-8-7 141 0 0,-10-10 126 0 0,-1 0-1 0 0,1 1 1 0 0,-1-1-1 0 0,0 0 0 0 0,1 0 1 0 0,-1 1-1 0 0,1-1 1 0 0,-1 0-1 0 0,1 0 0 0 0,-1 0 1 0 0,1 1-1 0 0,-1-1 1 0 0,1 0-1 0 0,-1 0 1 0 0,1 0-1 0 0,-1 0 0 0 0,1 0 1 0 0,-1 0-1 0 0,1 0 1 0 0,0 0-1 0 0,-1 0 1 0 0,2-1-1 0 0,1 1-19 0 0,2 0 45 0 0,0 0 0 0 0,0-1 0 0 0,0 0 0 0 0,0 1 1 0 0,0-2-1 0 0,0 1 0 0 0,-1 0 0 0 0,1-1 0 0 0,0 0 0 0 0,0 0 0 0 0,4-4 0 0 0,-7 5-344 0 0,2 0-656 0 0,4-1 493 0 0,-1-1-1 0 0,1 1 0 0 0,-1-1 1 0 0,13-8-1 0 0,8-3-1915 0 0,-12 10 873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6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5064 0 0,'0'0'389'0'0,"10"-2"11728"0"0,-10 2-12015 0 0,0 1 0 0 0,0-1 0 0 0,0 0 0 0 0,0 0 1 0 0,0 0-1 0 0,0 0 0 0 0,0 0 0 0 0,0 0 0 0 0,0 0 0 0 0,0 0 0 0 0,0 0 0 0 0,0 0 0 0 0,0 0 0 0 0,0 1 0 0 0,0-1 0 0 0,0 0 0 0 0,0 0 1 0 0,0 0-1 0 0,0 0 0 0 0,0 0 0 0 0,0 0 0 0 0,0 0 0 0 0,0 0 0 0 0,0 0 0 0 0,1 0 204 0 0,-1 0-204 0 0,0 1 0 0 0,0-1 1 0 0,0 0-1 0 0,0 0 0 0 0,0 0 0 0 0,0 0 0 0 0,0 0 0 0 0,0 0 0 0 0,0 0 0 0 0,0 0 0 0 0,0 0 0 0 0,1 0 0 0 0,-1 0 0 0 0,0 0 0 0 0,0 0 1 0 0,0 0-1 0 0,0 0 0 0 0,0 0 0 0 0,0 0 0 0 0,0 0 0 0 0,0 0 0 0 0,0 0 0 0 0,0 0 0 0 0,0 0 0 0 0,1 0 0 0 0,-1 0 0 0 0,0 0 0 0 0,0 0 1 0 0,0 0-1 0 0,0 0 0 0 0,0 0 0 0 0,0 0 0 0 0,0-1 0 0 0,0 1 0 0 0,0 0 0 0 0,2 15 2078 0 0,-2 28-2615 0 0,0-33 1113 0 0,0-8-668 0 0,2 11 9 0 0,3 1-23 0 0,4 4 4 0 0,-8-15 2 0 0,11 11-14 0 0,-8-12-54 0 0,0 1 1 0 0,0-1-1 0 0,0-1 1 0 0,0 1-1 0 0,0-1 1 0 0,0 1-1 0 0,8 0 1 0 0,-7-2 87 0 0,1 0-887 0 0,1 1 0 0 0,-1-2-1 0 0,0 1 1 0 0,12-3 0 0 0</inkml:trace>
  <inkml:trace contextRef="#ctx0" brushRef="#br0" timeOffset="1">125 38 11976 0 0,'0'0'9217'0'0,"-1"2"-6632"0"0,-2 3-1859 0 0,1 0-1 0 0,-1 0 1 0 0,1 0-1 0 0,1 0 1 0 0,-3 8-1 0 0,1 5-294 0 0,-1 29 0 0 0,1-5-325 0 0,1-14-503 0 0,2 1 0 0 0,1-1 0 0 0,6 43-1 0 0,-3-42-1537 0 0,-3-5 207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1.2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14 11000 0 0,'0'0'993'0'0,"-5"-14"7975"0"0,5 14-8823 0 0,-3 9 2152 0 0,1 11-1389 0 0,-1 15 358 0 0,2-25-1278 0 0,0-1 1 0 0,1 20 0 0 0,26 208 11 0 0,-23-204-7 0 0,-2-20-8 0 0,0 0 0 0 0,1 0-1 0 0,0 0 1 0 0,1 0 0 0 0,0-1 0 0 0,1 1 0 0 0,1-1-1 0 0,7 15 1 0 0,12 27-2731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1.6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8288 0 0,'0'0'638'0'0,"1"2"-114"0"0,5 3 868 0 0,0 0-1 0 0,0-1 1 0 0,1 1-1 0 0,-1-2 1 0 0,1 1-1 0 0,10 4 1 0 0,26 8 1272 0 0,-25-12-1973 0 0,0 0 0 0 0,31 2-1 0 0,-44-6-557 0 0,-1 1 1 0 0,0 0-1 0 0,0 0 0 0 0,0 0 0 0 0,0 0 1 0 0,0 1-1 0 0,0-1 0 0 0,-1 1 0 0 0,1 0 1 0 0,0 1-1 0 0,-1-1 0 0 0,7 6 0 0 0,-9-7-17 0 0,7 7 118 0 0,-7-7-236 0 0,0 0 1 0 0,-1-1 0 0 0,1 1 0 0 0,0 0 0 0 0,-1 0 0 0 0,1 0 0 0 0,-1 0 0 0 0,1 0 0 0 0,-1 0 0 0 0,1 0 0 0 0,-1 0-1 0 0,0 1 1 0 0,0-1 0 0 0,0 0 0 0 0,1 0 0 0 0,-1 0 0 0 0,0 0 0 0 0,0 0 0 0 0,0 0 0 0 0,-1 0 0 0 0,1 1 0 0 0,0-1-1 0 0,0 0 1 0 0,-1 0 0 0 0,1 0 0 0 0,0 0 0 0 0,-1 0 0 0 0,1 0 0 0 0,-1 0 0 0 0,1 0 0 0 0,-1 0 0 0 0,0 0 0 0 0,-1 1-1 0 0,-1 2 107 0 0,0 0 0 0 0,-1-1 0 0 0,1 0 0 0 0,-1 1 0 0 0,-7 4 0 0 0,1-3-150 0 0,1-1 1 0 0,-1 1 0 0 0,0-2-1 0 0,0 1 1 0 0,-15 2 0 0 0,5-1-396 0 0,8 1-204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2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 10136 0 0,'0'0'777'0'0,"-1"2"-505"0"0,-18 27 3529 0 0,18-28-1713 0 0,0 0-1801 0 0,0 0 0 0 0,0 0 1 0 0,0-1-1 0 0,0 1 0 0 0,0 0 0 0 0,1 0 0 0 0,-1 0 0 0 0,0 0 0 0 0,1 1 0 0 0,-2 0 1 0 0,2-1 24 0 0,-5 6 157 0 0,0 0 0 0 0,0 1 1 0 0,1 0-1 0 0,0 0 0 0 0,0 0 1 0 0,1 0-1 0 0,0 1 0 0 0,1-1 1 0 0,0 1-1 0 0,0 0 0 0 0,1-1 1 0 0,-1 11-1 0 0,2-6-245 0 0,-5 23 1 0 0,2-22-120 0 0,0 23 1 0 0,3-31-103 0 0,6 135 103 0 0,0-85-168 0 0,16 86-476 0 0,-18-124 455 0 0,1-1 1 0 0,1 0-1 0 0,0-1 1 0 0,1 1-1 0 0,1-1 0 0 0,11 16 1 0 0,-18-30 39 0 0,5 8-240 0 0,1 0 0 0 0,1 0 0 0 0,-1-1-1 0 0,12 11 1 0 0,-17-18 100 0 0,0-1 0 0 0,0 1-1 0 0,0 0 1 0 0,0-1 0 0 0,0 0-1 0 0,0 1 1 0 0,0-1 0 0 0,1 0-1 0 0,-1 0 1 0 0,1 0 0 0 0,-1 0 0 0 0,1 0-1 0 0,-1-1 1 0 0,1 1 0 0 0,-1-1-1 0 0,1 0 1 0 0,-1 0 0 0 0,1 0-1 0 0,0 0 1 0 0,-1 0 0 0 0,1 0-1 0 0,-1-1 1 0 0,1 1 0 0 0,-1-1-1 0 0,1 0 1 0 0,4-1 0 0 0,5-7-1943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2.4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12 124 7368 0 0,'0'0'568'0'0,"-2"2"-34"0"0,-6 4 1250 0 0,8-6-1731 0 0,0 0 0 0 0,0 0-1 0 0,0 0 1 0 0,0 0-1 0 0,0 0 1 0 0,0 0-1 0 0,0 1 1 0 0,-1-1 0 0 0,1 0-1 0 0,0 0 1 0 0,0 0-1 0 0,0 0 1 0 0,0 0 0 0 0,0 0-1 0 0,0 0 1 0 0,0 0-1 0 0,0 0 1 0 0,0 0 0 0 0,0 0-1 0 0,0 1 1 0 0,0-1-1 0 0,0 0 1 0 0,0 0 0 0 0,0 0-1 0 0,0 0 1 0 0,0 0-1 0 0,0 0 1 0 0,0 0-1 0 0,0 0 1 0 0,0 1 0 0 0,0-1-1 0 0,0 0 1 0 0,0 0-1 0 0,0 0 1 0 0,0 0 0 0 0,0 0-1 0 0,0 0 1 0 0,0 0-1 0 0,0 0 1 0 0,0 1 0 0 0,0-1-1 0 0,0 0 1 0 0,0 0-1 0 0,0 0 1 0 0,10 28 6319 0 0,-5-14-4227 0 0,9 20 0 0 0,-4-11-1356 0 0,3 5-90 0 0,10 14-15 0 0,31 80-1 0 0,-43-95-622 0 0,-7-18-558 0 0,1 0 0 0 0,8 12-1 0 0,6 10-3015 0 0</inkml:trace>
  <inkml:trace contextRef="#ctx0" brushRef="#br0" timeOffset="1">218 0 11976 0 0,'0'0'9294'0'0,"-1"2"-8005"0"0,-27 52 3356 0 0,0-4-3722 0 0,27-47-910 0 0,0 1 0 0 0,0-1 1 0 0,0 0-1 0 0,1 1 0 0 0,-1-1 0 0 0,1 4 0 0 0,-1-2-12 0 0,1-1 0 0 0,-1 1 0 0 0,0-1-1 0 0,-2 6 1 0 0,-1-1-33 0 0,1 0 0 0 0,0 1 0 0 0,1-1 0 0 0,-3 19 0 0 0,-1 10-80 0 0,-1-7-1215 0 0,6-9-3432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2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12896 0 0,'0'0'997'0'0,"2"1"-656"0"0,1 1 79 0 0,1 0 0 0 0,-1-1 0 0 0,1 0 0 0 0,0 1 0 0 0,0-1 0 0 0,0-1 0 0 0,0 1 0 0 0,0 0 0 0 0,0-1 0 0 0,0 0 0 0 0,5 0 0 0 0,8-2 1358 0 0,24-5 0 0 0,-3 1-1218 0 0,-16 2-197 0 0,-11 2-871 0 0,0 0 0 0 0,14 0 0 0 0</inkml:trace>
  <inkml:trace contextRef="#ctx0" brushRef="#br0" timeOffset="1">186 171 5528 0 0,'0'0'488'0'0,"6"9"-392"0"0,0 1 2592 0 0,3-10 512 0 0,7 0 96 0 0,-1 0 31 0 0,2 0-2255 0 0,-2 0-448 0 0,1 0-88 0 0,5 0-24 0 0,-6 4-192 0 0,6-8-48 0 0,-6-6-8 0 0,0 6-6151 0 0,-5-1-1241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3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 11976 0 0,'0'0'3289'0'0,"1"3"-1039"0"0,7 28 4125 0 0,2 19-4754 0 0,-5 5-1597 0 0,-3-34-24 0 0,-2-17 0 0 0,0 1 0 0 0,1 0 0 0 0,-1-1 0 0 0,1 1 0 0 0,2 5 0 0 0,-1-4-6 0 0,-1 0-1 0 0,1 1 0 0 0,-1-1 1 0 0,-1 1-1 0 0,1 11 1 0 0,2 20-93 0 0,2-16-299 0 0,-5-21 172 0 0,5 4-489 0 0,1 0 330 0 0,-6-4 382 0 0,1-1 1 0 0,-1 1-1 0 0,1-1 1 0 0,0 1-1 0 0,-1-1 1 0 0,1 0-1 0 0,0 1 1 0 0,-1-1-1 0 0,1 0 1 0 0,0 0-1 0 0,0 1 1 0 0,-1-1-1 0 0,1 0 1 0 0,0 0-1 0 0,-1 0 1 0 0,1 0-1 0 0,0 0 1 0 0,0 0-1 0 0,0 0 1 0 0,-1 0-1 0 0,2-1 1 0 0,1 1 7 0 0,9 0 19 0 0,-7 0 23 0 0,0 1 0 0 0,0-1-1 0 0,0 0 1 0 0,1-1 0 0 0,-1 1 0 0 0,0-1 0 0 0,-1 0-1 0 0,1 0 1 0 0,0-1 0 0 0,0 1 0 0 0,0-1-1 0 0,6-4 1 0 0,-3 1 75 0 0,1 1-1 0 0,-1 0 0 0 0,0 0 0 0 0,1 1 0 0 0,14-4 1 0 0,6-3 84 0 0,-9 3-146 0 0,-12 5-33 0 0,0 0 0 0 0,-1-1-1 0 0,1 0 1 0 0,12-8 0 0 0,-16 9-117 0 0,0 0 0 0 0,0 0 0 0 0,0 0 0 0 0,0 0 0 0 0,4-1 0 0 0,-5 3-230 0 0,0-1 1 0 0,0 0-1 0 0,0 0 0 0 0,0-1 0 0 0,0 1 1 0 0,0-1-1 0 0,-1 1 0 0 0,1-1 0 0 0,-1 0 1 0 0,5-4-1 0 0,-2-2-7486 0 0</inkml:trace>
  <inkml:trace contextRef="#ctx0" brushRef="#br0" timeOffset="1">356 0 18631 0 0,'0'0'1866'0'0,"0"2"-1709"0"0,0 8-278 0 0,0-4 640 0 0,0 0 0 0 0,0 0 1 0 0,0 0-1 0 0,-1 0 0 0 0,-3 11 1 0 0,2-7-140 0 0,1-1 1 0 0,0 1 0 0 0,0-1-1 0 0,0 1 1 0 0,1 0 0 0 0,1-1-1 0 0,2 14 1 0 0,0 22-100 0 0,8 99-490 0 0,-6-110-391 0 0,3-9-1789 0 0,-7-23 107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3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7832 0 0,'0'0'2654'0'0,"2"1"-602"0"0,15 8 1003 0 0,-1 0-1 0 0,18 13 0 0 0,-27-16-2614 0 0,0-1 0 0 0,0 1 0 0 0,-1 1 0 0 0,0-1 0 0 0,0 1 0 0 0,-1 0 0 0 0,7 10 0 0 0,-7-6-50 0 0,0 1 0 0 0,7 20 0 0 0,-7-18-34 0 0,10 23-1 0 0,3 2-195 0 0,-1 1 1 0 0,19 74-1 0 0,-34-100-159 0 0,1-1-1 0 0,-1 1 0 0 0,-1 21 1 0 0,0-6 29 0 0,1 35 188 0 0,-12 109 0 0 0,9-157-318 0 0,-13 70-2097 0 0,12-67-406 0 0,-8 0-5892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7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18631 0 0,'0'0'1866'0'0,"1"1"-1604"0"0,8 3 649 0 0,0 0-1 0 0,0-1 0 0 0,11 3 0 0 0,9 4-492 0 0,-25-9-404 0 0,0 0-1 0 0,0-1 1 0 0,0 0 0 0 0,0 1-1 0 0,0-1 1 0 0,0 0 0 0 0,0-1-1 0 0,0 1 1 0 0,0-1 0 0 0,5-1-1 0 0,24-2-434 0 0,-16 4-1839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8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13848 0 0,'0'0'630'0'0,"0"1"-7"0"0,0 2-430 0 0,0 0 1 0 0,0 0 0 0 0,0 0-1 0 0,1 0 1 0 0,-1 0-1 0 0,1 0 1 0 0,1 5-1 0 0,-1-7-39 0 0,-1-1 0 0 0,1 1-1 0 0,-1 0 1 0 0,1 0-1 0 0,-1 0 1 0 0,1-1-1 0 0,0 1 1 0 0,-1 0-1 0 0,1-1 1 0 0,0 1 0 0 0,-1 0-1 0 0,1-1 1 0 0,0 1-1 0 0,1 0 1 0 0,0 0 1055 0 0,4 2 338 0 0,0-2-1329 0 0,0 0 0 0 0,0 0 0 0 0,0 0 0 0 0,0-1 0 0 0,0 0 1 0 0,0 0-1 0 0,12-2 0 0 0,14-1 70 0 0,-26 2-341 0 0,12-3-383 0 0,1-1 1 0 0,-1 0 0 0 0,23-11-1 0 0,-25 7-1208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6448 0 0,'0'0'6534'0'0,"2"2"-5430"0"0,32 44 4456 0 0,-33-44-5497 0 0,1 0 0 0 0,0 0 1 0 0,0-1-1 0 0,0 1 0 0 0,0 0 0 0 0,0-1 0 0 0,1 0 1 0 0,-1 0-1 0 0,0 1 0 0 0,3 0 0 0 0,5 3-290 0 0,-8-3-238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5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13360 0 0,'63'0'2848'0'0,"-21"0"4534"0"0,-41 0-7323 0 0,0 0 0 0 0,-1 1 0 0 0,1-1 1 0 0,0 0-1 0 0,0 1 0 0 0,-1-1 0 0 0,1 1 0 0 0,0-1 0 0 0,0 1 1 0 0,-1-1-1 0 0,1 1 0 0 0,-1 0 0 0 0,1-1 0 0 0,0 1 0 0 0,-1 0 1 0 0,1-1-1 0 0,-1 1 0 0 0,0 0 0 0 0,1 0 0 0 0,-1 0 0 0 0,0-1 1 0 0,1 1-1 0 0,-1 0 0 0 0,0 0 0 0 0,0 0 0 0 0,0 0 0 0 0,0 0 1 0 0,1-1-1 0 0,-1 1 0 0 0,0 0 0 0 0,-1 2 0 0 0,-2 13-11 0 0,3-13-49 0 0,0 0 1 0 0,-1 0-1 0 0,0 0 1 0 0,1 0 0 0 0,-1 0-1 0 0,0 0 1 0 0,-3 5-1 0 0,3-7 1 0 0,0 1 0 0 0,-1-1 0 0 0,1 1 0 0 0,0-1 0 0 0,0 1 0 0 0,1 0 0 0 0,-1-1 0 0 0,0 1 0 0 0,0 0 0 0 0,1 0 0 0 0,-1 0 0 0 0,1-1 0 0 0,0 1 0 0 0,-1 0 0 0 0,1 0 0 0 0,0 0 0 0 0,0 0 0 0 0,0 0 0 0 0,1 0 0 0 0,-1-1 0 0 0,0 1 0 0 0,1 2 0 0 0,-1-1 0 0 0,0-1 0 0 0,0 0 0 0 0,0 0 0 0 0,0 0 0 0 0,-1 0 0 0 0,1 0 0 0 0,-1 0 0 0 0,0 0 0 0 0,1 0 0 0 0,-1-1 0 0 0,0 1 0 0 0,0 0 0 0 0,-1 2 0 0 0,-4 8 0 0 0,4-6-76 0 0,1 0 0 0 0,-1 0-1 0 0,0 9 1 0 0,2-10-171 0 0,-1 0 1 0 0,1 0-1 0 0,-1-1 0 0 0,-1 1 1 0 0,-2 8-1 0 0,4-12 204 0 0,-1-1 0 0 0,1 1-1 0 0,-1 0 1 0 0,1 0 0 0 0,0 0 0 0 0,0 0 0 0 0,-1 0-1 0 0,1 0 1 0 0,0 0 0 0 0,0 0 0 0 0,0 0 0 0 0,0 1-1 0 0,0-1 1 0 0,0 0 0 0 0,0 0 0 0 0,1 0 0 0 0,-1 0-1 0 0,0 0 1 0 0,0 0 0 0 0,1 0 0 0 0,-1 0 0 0 0,1 0-1 0 0,-1-1 1 0 0,2 3 0 0 0,-2-1-44 0 0,0 0 1 0 0,1 1-1 0 0,-1-1 0 0 0,0 0 1 0 0,-1 0-1 0 0,1 0 0 0 0,0 0 1 0 0,0 1-1 0 0,-1-1 0 0 0,0 0 0 0 0,1 0 1 0 0,-3 4-1 0 0,0 6-231 0 0,3-10 172 0 0,-1 0 26 0 0,-3 7 112 0 0,3-7 95 0 0,3-1 45 0 0,2 1-17 0 0,-1-1 0 0 0,1 0 0 0 0,-1 0 0 0 0,1 0 0 0 0,0-1 1 0 0,-1 1-1 0 0,1-1 0 0 0,0 0 0 0 0,-1 0 0 0 0,1 0 0 0 0,0-1 0 0 0,5 0 0 0 0,1-2 282 0 0,0 1 0 0 0,0-1 0 0 0,12-7 0 0 0,-15 8-188 0 0,-1 0 0 0 0,1 0 0 0 0,0 0 1 0 0,7-1-1 0 0,-9 3-232 0 0,1-2 1 0 0,-1 1 0 0 0,1 0-1 0 0,-1-1 1 0 0,1 0 0 0 0,5-4-1 0 0,5-3-443 0 0,0 0-28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8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99 6448 0 0,'0'0'7140'0'0,"-2"2"-3542"0"0,-7 17 1968 0 0,0 17-3598 0 0,5-14-1197 0 0,3-16-741 0 0,0 1 0 0 0,0 0 1 0 0,1-1-1 0 0,0 1 0 0 0,1 0 0 0 0,-1-1 0 0 0,1 1 0 0 0,1 0 0 0 0,-1-1 0 0 0,4 9 0 0 0,4 10 111 0 0,14 27 0 0 0,-18-42-134 0 0,0 1-41 0 0,1-1-1 0 0,0 0 0 0 0,1 0 1 0 0,11 12-1 0 0,-15-20 15 0 0,-1 0 0 0 0,0 0 0 0 0,1 0 0 0 0,-1-1 0 0 0,1 1 0 0 0,0-1 0 0 0,0 0 0 0 0,5 2 0 0 0,4 2-48 0 0,-10-5 63 0 0,0 1 0 0 0,0 0 0 0 0,0-1-1 0 0,0 1 1 0 0,0-1 0 0 0,0 0 0 0 0,0 1 0 0 0,0-1 0 0 0,0 0 0 0 0,0 0 0 0 0,0-1 0 0 0,0 1-1 0 0,0 0 1 0 0,0-1 0 0 0,0 1 0 0 0,0-1 0 0 0,0 1 0 0 0,0-1 0 0 0,0 0 0 0 0,-1 0 0 0 0,1 0-1 0 0,0 0 1 0 0,0 0 0 0 0,-1 0 0 0 0,1-1 0 0 0,-1 1 0 0 0,1 0 0 0 0,-1-1 0 0 0,0 1 0 0 0,1-1-1 0 0,-1 0 1 0 0,1-2 0 0 0,5-6 36 0 0,0-1-1 0 0,-2-1 1 0 0,1 1 0 0 0,3-14-1 0 0,-4 13 79 0 0,-2 4 11 0 0,0-1 0 0 0,-1 0 0 0 0,0 0 0 0 0,0 0 0 0 0,-1 0 0 0 0,0-10 0 0 0,-5-54 702 0 0,3 57-700 0 0,0 4-48 0 0,-1 0 0 0 0,-1-1 0 0 0,0 1 0 0 0,0 0 1 0 0,-1 1-1 0 0,0-1 0 0 0,-1 1 0 0 0,-10-17 0 0 0,13 25-85 0 0,-1 0 0 0 0,1-1 1 0 0,-1 1-1 0 0,0 0 0 0 0,0 0 1 0 0,0 1-1 0 0,0-1 0 0 0,0 1 1 0 0,0-1-1 0 0,-1 1 0 0 0,0 0 1 0 0,1 1-1 0 0,-1-1 0 0 0,0 0 1 0 0,0 1-1 0 0,1 0 0 0 0,-1 0 1 0 0,0 0-1 0 0,-1 1 0 0 0,1-1 1 0 0,0 1-1 0 0,0 0 0 0 0,0 0 1 0 0,0 0-1 0 0,-8 2 0 0 0,10-2-96 0 0,0 1-1 0 0,-1 0 0 0 0,1 0 0 0 0,0 0 0 0 0,0 0 1 0 0,0 0-1 0 0,0 0 0 0 0,0 1 0 0 0,0-1 1 0 0,0 1-1 0 0,0-1 0 0 0,1 1 0 0 0,-1 0 0 0 0,1 0 1 0 0,-1-1-1 0 0,1 1 0 0 0,0 0 0 0 0,-1 0 0 0 0,0 3 1 0 0,-16 27-3575 0 0,16-18 1570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8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13 11976 0 0,'0'0'1280'0'0,"-9"0"-1280"0"0,-3 4 1856 0 0,3-4 6503 0 0,15-13-9639 0 0,-3 9-320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9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7368 0 0,'0'0'16802'0'0,"0"1"-16239"0"0,8 40 611 0 0,-7-35-978 0 0,0 0 1 0 0,0 0-1 0 0,-1 1 0 0 0,-1 9 0 0 0,1 17 122 0 0,4 28-215 0 0,-4-32-68 0 0,6 32 0 0 0,-1-26 19 0 0,-4-24-64 0 0,0-1 0 0 0,0 0 0 0 0,1 1 0 0 0,1-1 0 0 0,3 10-1 0 0,-2-9-244 0 0,0 0-1 0 0,4 23 1 0 0,-7-31 47 0 0,0 1 1 0 0,0-1-1 0 0,0 0 1 0 0,1 1-1 0 0,-1-1 1 0 0,1 0-1 0 0,0 0 1 0 0,0 0 0 0 0,0 0-1 0 0,1-1 1 0 0,-1 1-1 0 0,3 2 1 0 0,-4-5-136 0 0,-1-1 0 0 0,1 1 1 0 0,-1 0-1 0 0,1 0 1 0 0,-1-1-1 0 0,0 1 1 0 0,1 0-1 0 0,-1-1 0 0 0,0 1 1 0 0,1 0-1 0 0,-1-1 1 0 0,0 1-1 0 0,1 0 1 0 0,-1-1-1 0 0,0 1 0 0 0,0-1 1 0 0,1 1-1 0 0,-1-1 1 0 0,0 1-1 0 0,0-1 1 0 0,5-9-7013 0 0</inkml:trace>
  <inkml:trace contextRef="#ctx0" brushRef="#br0" timeOffset="1">232 1 8752 0 0,'0'0'1269'0'0,"1"2"624"0"0,0 4-375 0 0,1 0-1 0 0,-1 0 1 0 0,-1 0 0 0 0,1 7-1 0 0,3 8 1566 0 0,-2-10-2325 0 0,2 4 188 0 0,-3-9-617 0 0,1 0-1 0 0,-1 1 1 0 0,0 9-1 0 0,5 75 1194 0 0,4 30-1056 0 0,-10-118-466 0 0,17 84-409 0 0,-16-84 269 0 0,-1 0 1 0 0,1 0 0 0 0,0 0-1 0 0,0 0 1 0 0,0 0-1 0 0,0 0 1 0 0,0-1 0 0 0,1 1-1 0 0,-1 0 1 0 0,4 3 0 0 0,5 9-1687 0 0,-1-1 66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59.6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8288 0 0,'0'0'15595'0'0,"-1"1"-14685"0"0,-1 3-726 0 0,0-1 1 0 0,0 1-1 0 0,0 0 0 0 0,1 0 1 0 0,0-1-1 0 0,-1 1 1 0 0,2 0-1 0 0,-1 0 1 0 0,0 0-1 0 0,0 7 1 0 0,2 14-116 0 0,-2-15-25 0 0,-3 10-36 0 0,3-18-9 0 0,1-1 0 0 0,0 0 0 0 0,0 1 1 0 0,0-1-1 0 0,0 0 0 0 0,0 1 0 0 0,0-1 0 0 0,0 0 0 0 0,0 1 0 0 0,1-1 0 0 0,0 2 0 0 0,11 20-39 0 0,-6-14 22 0 0,-5-7 7 0 0,0 1 0 0 0,1-1 0 0 0,-1 0-1 0 0,1 1 1 0 0,0-1 0 0 0,-1 0 0 0 0,1 0 0 0 0,0 0 0 0 0,0 0 0 0 0,1-1 0 0 0,-1 1 0 0 0,0 0-1 0 0,0-1 1 0 0,1 0 0 0 0,-1 0 0 0 0,5 2 0 0 0,4 3-23 0 0,-6-4 33 0 0,1 1-1 0 0,0-1 1 0 0,0 0-1 0 0,0-1 1 0 0,1 1-1 0 0,-1-1 1 0 0,0-1 0 0 0,10 1-1 0 0,2-1 3 0 0,32-5-1 0 0,-29 2-134 0 0,1-1-1 0 0,-1-1 1 0 0,0-1 0 0 0,24-10-1 0 0,-29 4-2579 0 0,-10 7-2021 0 0,3 0-3231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0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19351 0 0,'0'0'1474'0'0,"-1"3"-1005"0"0,-3 6 215 0 0,1 1 0 0 0,-4 16 0 0 0,7-23-432 0 0,0-1 0 0 0,0 1 0 0 0,0 0 0 0 0,0-1 0 0 0,1 1 0 0 0,-1-1 0 0 0,1 1 0 0 0,0 0 0 0 0,1 3 0 0 0,1 3 90 0 0,-1 0 0 0 0,-1 0 1 0 0,2 14-1 0 0,-1 2 38 0 0,28 126 783 0 0,-27-136-1563 0 0,-2-9 238 0 0,1-1 0 0 0,-1 1 0 0 0,1-1 0 0 0,3 9 0 0 0,1-2-46 0 0,-6-10 34 0 0,1 0 1 0 0,0 0 0 0 0,0 0-1 0 0,0 0 1 0 0,0 0 0 0 0,0-1-1 0 0,0 1 1 0 0,1 0-1 0 0,-1 0 1 0 0,0-1 0 0 0,1 1-1 0 0,2 1 1 0 0,1 0-2102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0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51 15664 0 0,'0'0'1571'0'0,"7"-4"-409"0"0,-4 2-499 0 0,1 0 1 0 0,0 0-1 0 0,0 1 1 0 0,1-1 0 0 0,3 0-1 0 0,-3 1-237 0 0,-1 0 0 0 0,1-1 0 0 0,-1 0 0 0 0,1 1 0 0 0,4-5 0 0 0,-2 3-180 0 0,-1 0 0 0 0,1 1 1 0 0,-1-1-1 0 0,1 1 0 0 0,0 1 0 0 0,0-1 1 0 0,-1 1-1 0 0,1 0 0 0 0,12 0 0 0 0,7-1-20 0 0,-18 1 1 0 0,-1 1 0 0 0,1 0 0 0 0,10 1 0 0 0,-15-1-180 0 0,-1 0 0 0 0,0 0 0 0 0,0 1 0 0 0,0-1 0 0 0,0 1 0 0 0,0-1 0 0 0,0 1 0 0 0,0 0 0 0 0,0 0 0 0 0,0 0 0 0 0,-1 0 0 0 0,1 0-1 0 0,0 0 1 0 0,-1 1 0 0 0,1-1 0 0 0,0 1 0 0 0,1 1 0 0 0,3 5 21 0 0,0-1 1 0 0,0 1-1 0 0,14 10 0 0 0,4 6-226 0 0,-21-20 153 0 0,-1-1 0 0 0,0 1 0 0 0,0 0 0 0 0,0 0 0 0 0,0 0 0 0 0,-1 0 1 0 0,0 0-1 0 0,0 0 0 0 0,0 0 0 0 0,0 0 0 0 0,0 1 0 0 0,-1 4 0 0 0,7 26 211 0 0,-6-30-229 0 0,0 0-1 0 0,0 1 0 0 0,-1-1 0 0 0,0 1 0 0 0,0 0 0 0 0,0-1 0 0 0,-1 10 0 0 0,0-8-17 0 0,0 0 0 0 0,1 0 0 0 0,0 9-1 0 0,3 27-110 0 0,-2-30 43 0 0,0 0 0 0 0,0 0 0 0 0,4 13 0 0 0,-1 8-502 0 0,-4-30 406 0 0,0 1 0 0 0,1-1 0 0 0,-1 1 0 0 0,1-1 0 0 0,0 0 0 0 0,0 0-1 0 0,0 1 1 0 0,4 7 0 0 0,-4-11-600 0 0</inkml:trace>
  <inkml:trace contextRef="#ctx0" brushRef="#br0" timeOffset="0.99">212 277 16439 0 0,'0'0'4158'0'0,"2"0"-2852"0"0,18-2 1493 0 0,20-3-1 0 0,-14 1-1894 0 0,7 0-54 0 0,-8 0-544 0 0,37 0 0 0 0,46 9 331 0 0,-95-4-727 0 0,21-3-1375 0 0,-18-2 636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3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20879 0 0,'0'0'2091'0'0,"1"1"-1844"0"0,5 0 40 0 0,-1 0 0 0 0,0 0 0 0 0,0 0 0 0 0,0-1 1 0 0,1 0-1 0 0,-1 0 0 0 0,0 0 0 0 0,8-2 0 0 0,33-1-1599 0 0,-36 3-106 0 0,-8 0-70 0 0</inkml:trace>
  <inkml:trace contextRef="#ctx0" brushRef="#br0" timeOffset="1">88 101 8288 0 0,'0'0'5496'0'0,"16"4"-2912"0"0,-5 2 7 0 0,-1-6-1887 0 0,1-6-384 0 0,-1 2-80 0 0,5 4-5599 0 0,6-9-1121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4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9672 0 0,'0'0'1364'0'0,"3"0"382"0"0,15 1 2219 0 0,-12 0-3233 0 0,0-1 0 0 0,0 1 0 0 0,0-1 1 0 0,0-1-1 0 0,0 1 0 0 0,0-1 0 0 0,0 0 0 0 0,12-4 1 0 0,-17 5-637 0 0,1-1 1 0 0,-1 1 0 0 0,1 0 0 0 0,-1-1 0 0 0,1 1 0 0 0,-1 0 0 0 0,1 0-1 0 0,-1 0 1 0 0,1 0 0 0 0,-1 0 0 0 0,1 0 0 0 0,1 1 0 0 0,4-1 258 0 0,29 0 261 0 0,-34 0-538 0 0,0 0 0 0 0,1 0 0 0 0,-1 0 0 0 0,0 1 0 0 0,0-1 0 0 0,0 0 0 0 0,0 1 0 0 0,0 0 0 0 0,0-1 0 0 0,1 1 0 0 0,2 2 0 0 0,1-1 426 0 0,-4-1-129 0 0,-2 1-512 0 0,1 1 0 0 0,-1-1 0 0 0,1 0 0 0 0,0 1 0 0 0,0-1 0 0 0,0 0 0 0 0,0 0 0 0 0,2 2-1 0 0,3 7-221 0 0,-4-5 344 0 0,0 1 0 0 0,-1 0 0 0 0,0 0 0 0 0,0-1 0 0 0,-1 1 0 0 0,1 0 0 0 0,-1 0 0 0 0,-1 0 0 0 0,1 0 0 0 0,-3 9 1 0 0,-1 28 12 0 0,4-19-32 0 0,-1-3-102 0 0,2 0 0 0 0,4 32 0 0 0,-4-27-862 0 0,-1-27 963 0 0,0 0-1 0 0,-1 0 0 0 0,1 0 0 0 0,0 1 1 0 0,0-1-1 0 0,0 0 0 0 0,0 0 0 0 0,0 0 0 0 0,0 0 1 0 0,0 0-1 0 0,0 1 0 0 0,0-1 0 0 0,0 0 1 0 0,0 0-1 0 0,0 0 0 0 0,0 0 0 0 0,1 0 1 0 0,-1 1-1 0 0,0-1 0 0 0,0 0 0 0 0,0 0 1 0 0,0 0-1 0 0,0 0 0 0 0,0 0 0 0 0,0 1 1 0 0,0-1-1 0 0,0 0 0 0 0,0 0 0 0 0,1 0 1 0 0,-1 0-1 0 0,0 0 0 0 0,0 0 0 0 0,0 0 1 0 0,0 0-1 0 0,0 0 0 0 0,0 0 0 0 0,1 1 1 0 0,-1-1-1 0 0,0 0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4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10592 0 0,'0'0'5626'0'0,"3"0"-4119"0"0,10-1 185 0 0,0 0 0 0 0,22-6 0 0 0,-20 4-789 0 0,-1 0 0 0 0,28-1 0 0 0,-14 6-1376 0 0,51 8 1 0 0,-66-7-332 0 0,5-3-5003 0 0,-1 0-1915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5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187 8 20447 0 0,'0'0'3087'0'0,"0"-1"-2909"0"0,0 1 0 0 0,-1 0 0 0 0,1-1 0 0 0,0 1 0 0 0,-1-1 0 0 0,1 1 0 0 0,-1 0 0 0 0,1-1 0 0 0,0 1 0 0 0,-1 0 0 0 0,1-1 0 0 0,-1 1 0 0 0,1 0 0 0 0,-1 0 0 0 0,0-1 0 0 0,-13 1 891 0 0,12-1-990 0 0,0 1 0 0 0,0 0 1 0 0,0 0-1 0 0,0 0 1 0 0,1 0-1 0 0,-1 0 0 0 0,0 1 1 0 0,0-1-1 0 0,0 0 0 0 0,0 1 1 0 0,0 0-1 0 0,0-1 0 0 0,0 1 1 0 0,1 0-1 0 0,-1 0 0 0 0,0 0 1 0 0,-2 2-1 0 0,-3 2-13 0 0,1 0 0 0 0,0 1 0 0 0,0-1 0 0 0,0 1 0 0 0,1 0 0 0 0,0 1 1 0 0,0-1-1 0 0,1 1 0 0 0,0 0 0 0 0,-5 9 0 0 0,-4 14-343 0 0,2 1 1 0 0,0 1 0 0 0,2 0-1 0 0,2 0 1 0 0,1 1 0 0 0,-3 42-1 0 0,8-63 277 0 0,1 1 0 0 0,1 0 0 0 0,0-1 0 0 0,4 22 0 0 0,18 48 0 0 0,-21-76-73 0 0,0-1-1 0 0,0 1 1 0 0,1-1-1 0 0,0 1 1 0 0,0-1-1 0 0,0 0 1 0 0,0 0-1 0 0,1 0 1 0 0,0-1-1 0 0,0 1 1 0 0,0-1-1 0 0,1 0 1 0 0,-1 0-1 0 0,9 5 1 0 0,-5-5-65 0 0,0 0 0 0 0,0-1 0 0 0,1 0 0 0 0,9 2 0 0 0,-7-3-30 0 0,-8-1 151 0 0,0 0 0 0 0,0-1 0 0 0,0 1 0 0 0,0-1 0 0 0,0 1 0 0 0,1-1 0 0 0,-1 0 0 0 0,0 0-1 0 0,0-1 1 0 0,0 1 0 0 0,0-1 0 0 0,0 1 0 0 0,0-1 0 0 0,1 0 0 0 0,-2 0 0 0 0,5-2 0 0 0,40-21-4501 0 0,-31 12 2822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10680 0 0,'0'0'9639'0'0,"-6"4"-8464"0"0,2 0-1113 0 0,-1 0-1 0 0,1 0 1 0 0,1 0-1 0 0,-1 0 1 0 0,1 0-1 0 0,-1 1 1 0 0,-3 8-1 0 0,-2 5-62 0 0,1 0-4539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5.4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6 115 22519 0 0,'0'0'2260'0'0,"0"3"-2069"0"0,-5 17 944 0 0,10 12 231 0 0,-5-30-1358 0 0,0 1 0 0 0,0-1-1 0 0,0 0 1 0 0,0 0 0 0 0,1 1-1 0 0,-1-1 1 0 0,1 0 0 0 0,-1 0 0 0 0,1 0-1 0 0,0 0 1 0 0,0 0 0 0 0,0 0 0 0 0,0 0-1 0 0,2 3 1 0 0,-3-4-6 0 0,1 0 1 0 0,0-1-1 0 0,-1 1 1 0 0,1 1-1 0 0,-1-1 0 0 0,1 0 1 0 0,-1 0-1 0 0,0 0 1 0 0,1 0-1 0 0,-1 0 1 0 0,0 0-1 0 0,0 0 0 0 0,0 1 1 0 0,1 0-1 0 0,-2 2-2 0 0,0 1 0 0 0,8 13 0 0 0,-4-13 0 0 0,0 0 0 0 0,0-1 0 0 0,0 1 0 0 0,1-1 0 0 0,0 0 0 0 0,-1 0 0 0 0,1 0 0 0 0,1 0 0 0 0,-1-1 0 0 0,1 1 0 0 0,-1-1 0 0 0,1 0 0 0 0,0-1 0 0 0,7 4 0 0 0,-9-5 0 0 0,-1-1 0 0 0,0 1 0 0 0,1-1 0 0 0,-1 1 0 0 0,1-1 0 0 0,-1 0 0 0 0,1 0 0 0 0,-1 0 0 0 0,1 0 0 0 0,-1 0 0 0 0,0-1 0 0 0,5 0 0 0 0,1-1 0 0 0,-1-1 0 0 0,0 1 0 0 0,8-5 0 0 0,-9 4-700 0 0,0 0 1 0 0,0 0-1 0 0,-1 0 0 0 0,1-1 0 0 0,-1 0 0 0 0,0 0 0 0 0,7-9 1 0 0,-2 3-7478 0 0</inkml:trace>
  <inkml:trace contextRef="#ctx0" brushRef="#br0" timeOffset="1">213 1 18455 0 0,'0'0'846'0'0,"0"1"-17"0"0,-1 14-188 0 0,0-1 0 0 0,-3 16 0 0 0,0 10 2484 0 0,4-34-2800 0 0,1 0 0 0 0,0 0 0 0 0,2 10 0 0 0,1 6 196 0 0,-3-12-370 0 0,1-1-1 0 0,6 18 1 0 0,2 15 13 0 0,0 16-1940 0 0,-6-42-1136 0 0,10 23 0 0 0,-5-24-5679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5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 16008 0 0,'0'0'730'0'0,"-3"1"-9"0"0,-21 4-230 0 0,22-4-191 0 0,0 0-1 0 0,0 0 1 0 0,0 0 0 0 0,0 0-1 0 0,0 0 1 0 0,1 0 0 0 0,-1 0-1 0 0,0 1 1 0 0,0-1-1 0 0,1 1 1 0 0,-1-1 0 0 0,1 1-1 0 0,0-1 1 0 0,-1 1 0 0 0,1 0-1 0 0,-1 2 1 0 0,-2 2 384 0 0,1 1 1 0 0,0-1-1 0 0,-4 14 1 0 0,4-6-198 0 0,1 0-1 0 0,-1 19 1 0 0,1-11-275 0 0,1-12-118 0 0,1 0 0 0 0,0 0 0 0 0,3 13 0 0 0,0 17 18 0 0,-3 35-32 0 0,15 110 1 0 0,-12-167-86 0 0,0-1 1 0 0,1 0-1 0 0,10 26 1 0 0,-12-38-107 0 0,1 0 0 0 0,-1 0 0 0 0,1 0 0 0 0,0 0 0 0 0,0-1 1 0 0,0 1-1 0 0,0-1 0 0 0,1 0 0 0 0,0 0 0 0 0,0 0 0 0 0,0 0 1 0 0,0-1-1 0 0,1 1 0 0 0,0-1 0 0 0,7 4 0 0 0,-9-6-274 0 0,1 0 0 0 0,0 0 0 0 0,-1 0 0 0 0,1 0-1 0 0,0-1 1 0 0,0 1 0 0 0,-1-1 0 0 0,1 0 0 0 0,0 0 0 0 0,0 0-1 0 0,0-1 1 0 0,-1 0 0 0 0,1 1 0 0 0,0-1 0 0 0,-1 0 0 0 0,6-2-1 0 0,11-11-7009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6.2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71 102 4608 0 0,'0'0'353'0'0,"-2"1"-231"0"0,-3 2 1191 0 0,0 0 0 0 0,0 1 0 0 0,1 0 1 0 0,-1 0-1 0 0,-7 9 0 0 0,10-9-703 0 0,-2 0-2 0 0,1 0 0 0 0,0 0 0 0 0,0 1 0 0 0,0-1 0 0 0,1 1 0 0 0,0 0 0 0 0,0 0 0 0 0,0 0 0 0 0,0 0 0 0 0,1 0 0 0 0,0 0 0 0 0,0 1 0 0 0,0-1 0 0 0,1 9 1 0 0,0 4-320 0 0,1 0 0 0 0,7 33 0 0 0,-5-34-271 0 0,0-4 144 0 0,0-1 0 0 0,1 0 0 0 0,0 0 1 0 0,0 0-1 0 0,12 19 0 0 0,-12-23-122 0 0,1-1 0 0 0,0 0 0 0 0,0 0 1 0 0,0 0-1 0 0,1 0 0 0 0,0-1 0 0 0,1 0 0 0 0,-1 0 0 0 0,9 5 1 0 0,22 7 33 0 0,-36-17-62 0 0,1-1-1 0 0,-1 0 0 0 0,1 0 1 0 0,0 0-1 0 0,-1 0 0 0 0,1 0 1 0 0,-1 0-1 0 0,1 0 0 0 0,-1 0 1 0 0,1-1-1 0 0,-1 1 0 0 0,3-2 1 0 0,20-7 231 0 0,-23 8-230 0 0,1 0 2 0 0,0 0 0 0 0,0-1 0 0 0,-1 1 0 0 0,1-1 0 0 0,0 1 0 0 0,-1-1 0 0 0,1 0 0 0 0,-1 0 0 0 0,0 0 0 0 0,1 0 0 0 0,-1 0 0 0 0,0 0 0 0 0,0 0 0 0 0,0 0 0 0 0,0-3 0 0 0,10-37 99 0 0,-10 40-97 0 0,-1 1-15 0 0,7-29 269 0 0,-2-1-1 0 0,2-43 0 0 0,-8 51-118 0 0,-2 0 0 0 0,0 0-1 0 0,-2 1 1 0 0,-8-24 0 0 0,10 38-110 0 0,0 0 0 0 0,-1 0 1 0 0,0 1-1 0 0,-6-10 0 0 0,-2-2-12 0 0,8 13-34 0 0,0-1 0 0 0,-1 1-1 0 0,0 0 1 0 0,-1 1 0 0 0,1-1 0 0 0,-1 1-1 0 0,0 0 1 0 0,-1 0 0 0 0,1 1 0 0 0,-1 0-1 0 0,0 0 1 0 0,0 0 0 0 0,0 1-1 0 0,-10-3 1 0 0,16 5-49 0 0,0 1 1 0 0,0 0-1 0 0,0 0 0 0 0,0 0 1 0 0,0 0-1 0 0,0 0 0 0 0,0 0 0 0 0,0 0 1 0 0,0 0-1 0 0,0 0 0 0 0,0 0 0 0 0,0 1 1 0 0,0-1-1 0 0,0 0 0 0 0,0 1 1 0 0,0-1-1 0 0,1 1 0 0 0,-1-1 0 0 0,0 1 1 0 0,-1 0-1 0 0,1 0-205 0 0,0 0 0 0 0,0 0 1 0 0,0 0-1 0 0,1 1 0 0 0,-1-1 0 0 0,0 0 1 0 0,1 0-1 0 0,-1 1 0 0 0,1-1 1 0 0,0 0-1 0 0,-1 0 0 0 0,1 1 0 0 0,0-1 1 0 0,0 0-1 0 0,-1 1 0 0 0,1-1 0 0 0,1 2 1 0 0,-1 10-1877 0 0</inkml:trace>
  <inkml:trace contextRef="#ctx0" brushRef="#br0" timeOffset="1">375 171 14192 0 0,'0'0'1480'0'0,"6"-4"-1400"0"0,-1-6-80 0 0,-1 1-6296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6.6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 11976 0 0,'0'0'922'0'0,"1"0"-315"0"0,9-4 1343 0 0,0 2 1 0 0,0 0-1 0 0,1 0 0 0 0,-1 0 1 0 0,15 1-1 0 0,-11 1-1183 0 0,-8-1-510 0 0,0 1-1 0 0,0 0 0 0 0,0 0 0 0 0,0 1 0 0 0,0-1 0 0 0,0 1 0 0 0,0 1 0 0 0,0-1 0 0 0,-1 1 0 0 0,11 5 0 0 0,35 17 495 0 0,-35-15-641 0 0,11 6-95 0 0,-26-14-17 0 0,0 0 1 0 0,1 0 0 0 0,-1 0 0 0 0,0 0-1 0 0,0 0 1 0 0,0 0 0 0 0,0 0 0 0 0,0 1 0 0 0,0-1-1 0 0,0 0 1 0 0,-1 1 0 0 0,1-1 0 0 0,0 1 0 0 0,-1-1-1 0 0,1 3 1 0 0,3 8-70 0 0,-3-10 54 0 0,0 0-1 0 0,-1 0 0 0 0,1 0 1 0 0,-1 0-1 0 0,1 0 0 0 0,-1 1 0 0 0,0-1 1 0 0,0 0-1 0 0,0 0 0 0 0,0 3 1 0 0,-3 6-326 0 0,0-1 1 0 0,-1 1-1 0 0,0 0 1 0 0,-1-1-1 0 0,0 0 1 0 0,-1 0-1 0 0,-8 11 1 0 0,3-4-946 0 0,-11 22 0 0 0,18-30 669 0 0,0-1 0 0 0,0 0-1 0 0,-1 0 1 0 0,0-1 0 0 0,-1 0 0 0 0,1 1 0 0 0,-13 10 0 0 0,1-1-484 0 0,14-14 1078 0 0,-1 1 1 0 0,1-1-1 0 0,0 0 1 0 0,-6 4-1 0 0,7-6 696 0 0,-6 1 1397 0 0,10 2 1462 0 0,14 5-1333 0 0,-3-3-1732 0 0,-7-2-263 0 0,1-1 0 0 0,-1 0 0 0 0,1-1 0 0 0,0 0 0 0 0,10 2 0 0 0,108 7 14 0 0,-124-11-242 0 0,0 0 0 0 0,-1-1 0 0 0,1 1 0 0 0,-1 0 0 0 0,1 0 0 0 0,0 0 0 0 0,-1 0 0 0 0,1-1 0 0 0,-1 1 0 0 0,1 0 1 0 0,0-1-1 0 0,-1 1 0 0 0,1 0 0 0 0,-1-1 0 0 0,1 1 0 0 0,-1-1 0 0 0,1 1 0 0 0,-1-1 0 0 0,1 0 0 0 0,1-1-158 0 0,22-13-2422 0 0,-11 2 1084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7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15488 0 0,'0'0'2814'0'0,"2"1"-1550"0"0,2 2-631 0 0,1-1-44 0 0,-1 1 1 0 0,1-1-1 0 0,-1 1 0 0 0,0 1 1 0 0,0-1-1 0 0,0 1 0 0 0,-1-1 1 0 0,1 1-1 0 0,4 7 1 0 0,-1-2-101 0 0,0 2 146 0 0,0 0-1 0 0,10 22 1 0 0,-7-12-246 0 0,-7-16-277 0 0,0 0-1 0 0,-1 0 1 0 0,1 0-1 0 0,2 10 0 0 0,5 21 201 0 0,-7-26-244 0 0,0 0 0 0 0,0 1 0 0 0,-1-1 0 0 0,2 21 0 0 0,2 81 48 0 0,-6-109-116 0 0,0 30-540 0 0,-1 0 1 0 0,-1 1-1 0 0,-8 32 1 0 0,5-41-706 0 0,-6 23-6130 0 0,-3-10-999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7.4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5064 0 0,'0'0'18863'0'0,"-1"1"-18031"0"0,-1 3-615 0 0,1-1 0 0 0,0 1 0 0 0,0-1 0 0 0,1 1 0 0 0,-1-1 0 0 0,1 1-1 0 0,-1 0 1 0 0,1 4 0 0 0,-1 16 493 0 0,-1-9-420 0 0,1 0 1 0 0,2 24 0 0 0,0-9-317 0 0,3 19-330 0 0,-4-47 316 0 0,1-1 1 0 0,-1 1-1 0 0,1-1 0 0 0,0 1 0 0 0,-1-1 0 0 0,1 0 0 0 0,0 1 1 0 0,0-1-1 0 0,0 0 0 0 0,0 0 0 0 0,0 1 0 0 0,0-1 1 0 0,0 0-1 0 0,1 0 0 0 0,-1 0 0 0 0,0-1 0 0 0,3 3 1 0 0,-3-3-45 0 0,0 1 55 0 0,1-1 0 0 0,0 1-1 0 0,-1-1 1 0 0,1 0 0 0 0,-1 0 0 0 0,1 0-1 0 0,0 0 1 0 0,-1 0 0 0 0,1 0 0 0 0,-1 0-1 0 0,3-1 1 0 0,2 1-52 0 0,-2-1-36 0 0,-1 1 0 0 0,1-1 0 0 0,-1 1 0 0 0,0-1 0 0 0,1-1 0 0 0,-1 1 0 0 0,0 0 0 0 0,0-1 0 0 0,1 1 0 0 0,-1-1 0 0 0,-1 0 0 0 0,1 0 0 0 0,0 0 0 0 0,0-1 0 0 0,-1 1 0 0 0,1 0 0 0 0,3-6 0 0 0,12-9-3062 0 0,-8 7-2258 0 0,-5-3-1456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7.8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 8752 0 0,'0'0'673'0'0,"-1"0"-437"0"0,-3 3 112 0 0,-1 22 7856 0 0,5-22-7962 0 0,-3 8 1065 0 0,0 1-1 0 0,1-1 1 0 0,1 1-1 0 0,-1 18 1 0 0,2-19-949 0 0,1 1 0 0 0,0 0 0 0 0,1-1 0 0 0,5 18 0 0 0,2 11-321 0 0,-6-25-381 0 0,8 24 1 0 0,-9-34-401 0 0,1 1 1 0 0,-1-1-1 0 0,1 0 1 0 0,5 7-1 0 0,3 5-7474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8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1 5528 0 0,'0'0'3249'0'0,"-2"0"-241"0"0,0 2-2182 0 0,-1-1 1 0 0,1 1-1 0 0,0 0 0 0 0,0 0 1 0 0,0 0-1 0 0,1 0 0 0 0,-1 0 1 0 0,0 0-1 0 0,1 0 0 0 0,-1 0 0 0 0,1 1 1 0 0,-2 3-1 0 0,-1 3 555 0 0,0-1 0 0 0,-4 17 0 0 0,6-21-1181 0 0,1 1 0 0 0,-1-1 0 0 0,0 1 0 0 0,-1-1 0 0 0,-2 5 0 0 0,2-4-82 0 0,0 0 0 0 0,1 0 1 0 0,-5 12-1 0 0,2-1 52 0 0,0-1-101 0 0,1 0-1 0 0,0 1 0 0 0,1 0 1 0 0,0 0-1 0 0,0 18 0 0 0,3-31-64 0 0,0 39 54 0 0,1-1-1 0 0,10 61 0 0 0,-5-74 118 0 0,-1 3-423 0 0,2 0-1 0 0,1 0 0 0 0,17 43 0 0 0,-21-67 15 0 0,0 0-1 0 0,1-1 1 0 0,0 1 0 0 0,0-1-1 0 0,0 0 1 0 0,1 0-1 0 0,6 5 1 0 0,-7-7 61 0 0,-4-3-18 0 0,0 0 0 0 0,0 0-1 0 0,0 0 1 0 0,1 0 0 0 0,-1-1 0 0 0,0 1-1 0 0,0 0 1 0 0,1 0 0 0 0,-1-1 0 0 0,0 1-1 0 0,1-1 1 0 0,-1 1 0 0 0,1-1 0 0 0,-1 0-1 0 0,1 0 1 0 0,-1 0 0 0 0,1 1-1 0 0,-1-1 1 0 0,1 0 0 0 0,1-1 0 0 0,0 1-193 0 0,11 0-1728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8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24 129 7832 0 0,'0'0'6534'0'0,"-7"5"1090"0"0,5 1-7242 0 0,0 0 0 0 0,0 0 0 0 0,0 0 0 0 0,1 0-1 0 0,0 1 1 0 0,0 9 0 0 0,-1-2-186 0 0,0 5-97 0 0,1 1 1 0 0,1-1-1 0 0,0 1 0 0 0,2-1 0 0 0,0 1 1 0 0,6 19-1 0 0,-4-26-86 0 0,0-2 1 0 0,1 1-1 0 0,9 16 0 0 0,-5-17-27 0 0,-6-10-5 0 0,-1 0 1 0 0,0 0 0 0 0,1 0-1 0 0,-1 0 1 0 0,1-1 0 0 0,-1 1 0 0 0,1-1-1 0 0,0 1 1 0 0,-1-1 0 0 0,1 0-1 0 0,0 0 1 0 0,-1 0 0 0 0,1 0 0 0 0,-1 0-1 0 0,4-2 1 0 0,-4 2 4 0 0,0 0 0 0 0,0-1 0 0 0,0 0 0 0 0,0 1 0 0 0,0-1 0 0 0,0 0 0 0 0,0 0 0 0 0,-1 0 0 0 0,1 0 0 0 0,0 0 0 0 0,-1 0 0 0 0,1-1 0 0 0,-1 1 0 0 0,1 0 0 0 0,-1-1 0 0 0,1 1 0 0 0,-1-1 1 0 0,0 0-1 0 0,1-1 0 0 0,12-28-22 0 0,-7 17 15 0 0,9-24 0 0 0,-11 20 148 0 0,-1 0-1 0 0,0-1 0 0 0,-1 1 1 0 0,-1-1-1 0 0,-1 0 1 0 0,0 0-1 0 0,-1 0 0 0 0,-2 0 1 0 0,-3-20-1 0 0,2 25-24 0 0,-1 1-1 0 0,0 0 0 0 0,-1-1 1 0 0,-1 2-1 0 0,-7-15 0 0 0,11 25-91 0 0,1-1 0 0 0,-1 1 0 0 0,1 0-1 0 0,-1-1 1 0 0,0 1 0 0 0,0 0 0 0 0,0 0 0 0 0,-1 0-1 0 0,1 0 1 0 0,-3-1 0 0 0,4 2-31 0 0,-1 0 1 0 0,1 1-1 0 0,-1-1 1 0 0,1 1-1 0 0,0-1 1 0 0,-1 1-1 0 0,1-1 0 0 0,-1 1 1 0 0,1 0-1 0 0,-1 0 1 0 0,1 0-1 0 0,-1 0 1 0 0,1 0-1 0 0,-1 0 1 0 0,1 0-1 0 0,-1 1 0 0 0,1-1 1 0 0,-1 0-1 0 0,1 1 1 0 0,-2 0-1 0 0,1 0-193 0 0,0 0 0 0 0,1 0 0 0 0,0 0 0 0 0,-1 0-1 0 0,1 0 1 0 0,-1 0 0 0 0,1 0 0 0 0,0 0 0 0 0,0 0 0 0 0,0 1-1 0 0,0-1 1 0 0,0 0 0 0 0,-1 2 0 0 0,1-1-209 0 0,-5 6-1808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8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15952 0 0,'0'0'1727'0'0,"9"-10"-1183"0"0,-3 1 64 0 0,4-5 24 0 0,-5 10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6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4144 0 0,'2'0'9801'0'0,"10"7"-8373"0"0,-10-6-1231 0 0,0 0 0 0 0,0 1 1 0 0,-1-1-1 0 0,1 0 0 0 0,0-1 1 0 0,1 1-1 0 0,-1 0 0 0 0,0-1 1 0 0,0 1-1 0 0,0-1 0 0 0,5 1 1 0 0,5-1 108 0 0,-10 0-39 0 0,17 0-5849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9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93 17015 0 0,'0'0'1543'0'0,"-2"-1"-1268"0"0,-2-2 23 0 0,-1 0 1 0 0,1 0 0 0 0,0 0-1 0 0,-1 0 1 0 0,-6-8 0 0 0,-11-9 2895 0 0,18 17-2937 0 0,-1 0-1 0 0,1 0 1 0 0,-1 0 0 0 0,0 1-1 0 0,0 0 1 0 0,0 0-1 0 0,0 0 1 0 0,0 0 0 0 0,-1 1-1 0 0,-6-1 1 0 0,5 1-204 0 0,1 0 0 0 0,-1 1 0 0 0,1 0 0 0 0,-1 0 0 0 0,-7 2 1 0 0,11-2-37 0 0,0 1 1 0 0,-1 0 0 0 0,1 0-1 0 0,0 1 1 0 0,0-1 0 0 0,0 0 0 0 0,0 1-1 0 0,0 0 1 0 0,0 0 0 0 0,0 0 0 0 0,1 0-1 0 0,-3 3 1 0 0,2-2-15 0 0,-9 7-22 0 0,12-10 12 0 0,-1 1 0 0 0,1-1 0 0 0,-1 1 0 0 0,1-1 0 0 0,0 1 0 0 0,-1 0 0 0 0,1-1 0 0 0,0 1 0 0 0,-1 0 0 0 0,1-1 0 0 0,0 1 0 0 0,0 0 0 0 0,-1 0 0 0 0,1-1 0 0 0,0 1 0 0 0,0 0 0 0 0,0 0 0 0 0,0-1 0 0 0,0 1 0 0 0,0 0 0 0 0,0 0 0 0 0,0-1 0 0 0,1 1 0 0 0,-1 0 0 0 0,0-1 0 0 0,0 1 0 0 0,1 0 0 0 0,-1-1 0 0 0,0 1 0 0 0,1 0 0 0 0,-1-1 0 0 0,0 1 0 0 0,1 0 0 0 0,0 1-35 0 0,5 9-27 0 0,4 0-22 0 0,85 79-77 0 0,-77-75 168 0 0,-10-10 0 0 0,-1 1 0 0 0,1 1 0 0 0,-1-1 0 0 0,-1 1 0 0 0,1 1 0 0 0,-1-1 0 0 0,6 10 0 0 0,-6-3 0 0 0,0 0 0 0 0,-1 0 0 0 0,4 18 0 0 0,-9-25 12 0 0,0 1 0 0 0,0-1 0 0 0,-1 1 0 0 0,0-1 0 0 0,-2 7 0 0 0,2-12-21 0 0,0 0 0 0 0,1 0 0 0 0,-1 0 1 0 0,0-1-1 0 0,1 1 0 0 0,-1 0 0 0 0,0-1 0 0 0,0 1 0 0 0,-1-1 0 0 0,1 1 0 0 0,0-1 0 0 0,0 0 0 0 0,-1 1 0 0 0,1-1 0 0 0,-1 0 1 0 0,-1 1-1 0 0,-25 12-292 0 0,26-14 289 0 0,0 1 2 0 0,1-1 0 0 0,-1 0 1 0 0,1 0-1 0 0,0 0 0 0 0,-1 0 0 0 0,1 0 0 0 0,-1-1 0 0 0,1 1 0 0 0,0 0 0 0 0,-1-1 0 0 0,1 1 1 0 0,0-1-1 0 0,-1 1 0 0 0,1-1 0 0 0,-2-1 0 0 0,-16-11-16 0 0,13 6 42 0 0,0 0 1 0 0,0-1-1 0 0,1 1 0 0 0,-5-10 1 0 0,8 13 17 0 0,-1-2 14 0 0,0 0-1 0 0,1 0 0 0 0,0 0 1 0 0,1 0-1 0 0,-1-1 1 0 0,1 1-1 0 0,0-10 0 0 0,-2-3 90 0 0,3 11-111 0 0,-1 0 0 0 0,1 0 0 0 0,0 0 0 0 0,1 0 0 0 0,0 0 0 0 0,0 1 0 0 0,1-1 1 0 0,0 0-1 0 0,0 0 0 0 0,1 1 0 0 0,0 0 0 0 0,0-1 0 0 0,7-10 0 0 0,-1 4-20 0 0,1 0 0 0 0,0 0 1 0 0,1 1-1 0 0,0 1 0 0 0,22-19 1 0 0,-20 18-115 0 0,-10 9 48 0 0,1 1 0 0 0,0-1 0 0 0,0 1 1 0 0,0 0-1 0 0,5-4 0 0 0,31-20-3372 0 0,-28 18 1640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09.8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11976 0 0,'0'0'2729'0'0,"1"2"-1108"0"0,3 1-951 0 0,-1 1 0 0 0,0 1 0 0 0,1-1 0 0 0,-2 0 0 0 0,1 1 0 0 0,0 0 0 0 0,-1-1 0 0 0,0 1 0 0 0,0 0 0 0 0,2 9-1 0 0,9 21 1163 0 0,-5-19-1192 0 0,-1 1 0 0 0,0-1 0 0 0,7 33 0 0 0,-6-22-274 0 0,-5-18-286 0 0,0-1 0 0 0,-1 1 1 0 0,2 12-1 0 0,-3-10-17 0 0,3 27 25 0 0,-1 0 1 0 0,-1 0-1 0 0,-6 51 1 0 0,-1-15-86 0 0,-1-2-315 0 0,1-34-559 0 0,-13 64-221 0 0,14-87-1950 0 0,-1-1 1 0 0,-8 20-1 0 0,6-19-4640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0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1 10592 0 0,'0'0'13422'0'0,"3"0"-12554"0"0,0 0-576 0 0,1 0 0 0 0,-1 1 0 0 0,0 0 0 0 0,1-1 0 0 0,-1 1 0 0 0,0 0 0 0 0,6 3 0 0 0,-7-3 628 0 0,8 16-667 0 0,-6-8-265 0 0,-3-8-52 0 0,-1 13-813 0 0,1-5 18 0 0,10 19-1887 0 0,-11-24 2580 0 0,9 12 74 0 0,-5-9 92 0 0,0 0 0 0 0,-1 0 0 0 0,0 0 0 0 0,0 1 0 0 0,-1 0 0 0 0,3 14 0 0 0,1 1 0 0 0,-5-10 57 0 0,-1-12-39 0 0,0 0 0 0 0,0 0 0 0 0,0-1 0 0 0,0 1 0 0 0,0 0 0 0 0,0 0 1 0 0,0 0-1 0 0,0-1 0 0 0,0 1 0 0 0,1 0 0 0 0,-1 0 0 0 0,0-1 1 0 0,1 1-1 0 0,-1 0 0 0 0,0-1 0 0 0,1 1 0 0 0,-1 0 0 0 0,1 0 1 0 0,-4 8 963 0 0,1-3-675 0 0,2-5-290 0 0,0 0 0 0 0,-1-1 1 0 0,1 1-1 0 0,0 0 0 0 0,-1 0 1 0 0,1 0-1 0 0,-1 0 0 0 0,1 0 1 0 0,-1 0-1 0 0,1-1 0 0 0,-1 1 1 0 0,0 0-1 0 0,1 0 1 0 0,-1-1-1 0 0,0 1 0 0 0,0-1 1 0 0,1 1-1 0 0,-1 0 0 0 0,0-1 1 0 0,-2 1-1 0 0,-9 13 973 0 0,11-13-937 0 0,0 1-1 0 0,0-1 1 0 0,0 0-1 0 0,0 1 1 0 0,0-1-1 0 0,0 0 1 0 0,0 0-1 0 0,-1 0 1 0 0,1 0-1 0 0,-3 2 1 0 0,-11 3 208 0 0,-1-1 0 0 0,0 0 0 0 0,0-1 0 0 0,-17 3 0 0 0,6-6-3 0 0,17-2-397 0 0,9 1-99 0 0,-3 0 52 0 0,0 0-669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3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9 5528 0 0,'0'-2'66'0'0,"0"2"-48"0"0,0-1-1 0 0,0 1 1 0 0,0 0-1 0 0,0 0 1 0 0,0-1-1 0 0,0 1 0 0 0,0 0 1 0 0,0-1-1 0 0,0 1 1 0 0,-7-4 10952 0 0,10 8-5112 0 0,0 2-2906 0 0,1 3-2861 0 0,-1-4 66 0 0,-1-1-90 0 0,1-1 1 0 0,0 0 0 0 0,0 1 0 0 0,0-1 0 0 0,0 0 0 0 0,1-1 0 0 0,-1 1 0 0 0,1 0 0 0 0,0-1-1 0 0,0 0 1 0 0,0 0 0 0 0,6 2 0 0 0,-6-3-129 0 0,-1 0 1 0 0,1-1-1 0 0,-1 0 0 0 0,1 0 1 0 0,-1 0-1 0 0,1 0 0 0 0,-1 0 0 0 0,1-1 1 0 0,-1 1-1 0 0,1-1 0 0 0,-1 0 1 0 0,1 0-1 0 0,-1-1 0 0 0,0 1 0 0 0,6-4 1 0 0,8-2-307 0 0,-15 7-1251 0 0,1-10-11937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3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10592 0 0,'0'0'964'0'0,"0"3"-795"0"0,6 23 7541 0 0,-4-25-5212 0 0,-1 0-2397 0 0,0 0 1 0 0,0 0-1 0 0,0 0 1 0 0,0 0-1 0 0,0-1 1 0 0,0 1-1 0 0,0 0 1 0 0,1-1-1 0 0,-1 1 1 0 0,0-1-1 0 0,0 1 1 0 0,1-1-1 0 0,-1 0 1 0 0,0 1-1 0 0,1-1 1 0 0,-1 0-1 0 0,0 0 1 0 0,1 0-1 0 0,-1 0 1 0 0,0 0-1 0 0,1 0 1 0 0,-1-1-1 0 0,0 1 1 0 0,1 0 0 0 0,-1-1-1 0 0,2 0 1 0 0,24-3 761 0 0,14 0-2199 0 0,-12-3-4338 0 0,1-5-2285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5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38 13824 0 0,'4'22'1061'0'0,"-7"-10"-514"0"0,2-9 409 0 0,0-2 253 0 0,-1 1-772 0 0,0 0 1 0 0,0 1-1 0 0,0-1 0 0 0,1 1 1 0 0,-1-1-1 0 0,1 1 1 0 0,-1-1-1 0 0,1 1 1 0 0,0 0-1 0 0,0-1 0 0 0,0 1 1 0 0,0 5-1 0 0,0 1-484 0 0,0-1-1 0 0,2 18 1 0 0,-1-2 424 0 0,1-16-360 0 0,0-1-1 0 0,0 1 1 0 0,0-1 0 0 0,1 0 0 0 0,0 1 0 0 0,0-1-1 0 0,1 0 1 0 0,6 12 0 0 0,4 4 62 0 0,19 25 1 0 0,-15-23-61 0 0,-9-14-25 0 0,0 0 0 0 0,0-1 0 0 0,1-1 0 0 0,0 1 0 0 0,13 9 0 0 0,-15-13 2 0 0,0-1 0 0 0,0-1 0 0 0,1 1 0 0 0,0-1 0 0 0,-1-1 0 0 0,1 1 0 0 0,1-1 0 0 0,16 3 0 0 0,-23-5 13 0 0,1-1 0 0 0,0 0 0 0 0,0 0 0 0 0,-1-1 0 0 0,1 1 0 0 0,0-1 0 0 0,0 1 0 0 0,-1-1 0 0 0,1 0 0 0 0,0 0 0 0 0,-1 0 0 0 0,1 0 0 0 0,-1 0 0 0 0,1-1 0 0 0,-1 1 0 0 0,0-1 0 0 0,1 1 0 0 0,-1-1 0 0 0,0 0 0 0 0,0 0 0 0 0,3-4 0 0 0,0 0 30 0 0,0-1 1 0 0,0 1-1 0 0,-1-1 0 0 0,0 0 1 0 0,0 0-1 0 0,3-11 1 0 0,-1-2 143 0 0,-1 1 1 0 0,3-30 0 0 0,-5 31-65 0 0,-1 4-13 0 0,-1 0-1 0 0,0 0 1 0 0,-1 0-1 0 0,-1-17 0 0 0,0 24-85 0 0,0-1 0 0 0,-1 1 0 0 0,0 0 0 0 0,0 0 0 0 0,0 0 0 0 0,-1 0 0 0 0,0 0 0 0 0,0 1 0 0 0,-8-13 0 0 0,2 7 183 0 0,4 5-9 0 0,0-1 1 0 0,-1 1-1 0 0,1 1 1 0 0,-1-1-1 0 0,-1 1 1 0 0,1 0-1 0 0,-1 0 1 0 0,-13-8-1 0 0,17 13-198 0 0,-6-5 15 0 0,-1 1 0 0 0,-14-6 0 0 0,20 10-48 0 0,0 0-1 0 0,0 0 0 0 0,0 0 1 0 0,0 1-1 0 0,0-1 0 0 0,0 1 1 0 0,0 0-1 0 0,0 0 0 0 0,0 0 1 0 0,-4 2-1 0 0,-78 12-1969 0 0,81-13 1686 0 0,-1 0-1 0 0,1 0 1 0 0,-1 1-1 0 0,1-1 1 0 0,0 1-1 0 0,0 1 1 0 0,0-1 0 0 0,0 1-1 0 0,-7 4 1 0 0,-3 6-1513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5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2304 0 0,'-4'23'200'0'0,"4"-19"-200"0"0,0 15 22527 0 0,4-29-25223 0 0,7 1 1208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5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98 160 13824 0 0,'-8'23'1061'0'0,"8"-23"-1042"0"0,0 0 0 0 0,0 1 0 0 0,0-1 0 0 0,0 1 0 0 0,-1-1 0 0 0,1 1 0 0 0,0-1 0 0 0,0 1 0 0 0,-1-1 1 0 0,1 0-1 0 0,0 1 0 0 0,0-1 0 0 0,-1 0 0 0 0,1 1 0 0 0,0-1 0 0 0,-1 0 0 0 0,1 1 0 0 0,-1-1 0 0 0,1 0 0 0 0,0 0 0 0 0,-1 1 0 0 0,1-1 0 0 0,-1 0 0 0 0,1 0 1 0 0,-1 0-1 0 0,1 0 0 0 0,-1 1 0 0 0,1-1 0 0 0,-1 0 0 0 0,-2 1 3702 0 0,2-1-1577 0 0,-4 2-1375 0 0,1 0-1 0 0,-1 0 1 0 0,1 1 0 0 0,0-1-1 0 0,0 1 1 0 0,0 0 0 0 0,-6 5-1 0 0,8-6-669 0 0,0 1-1 0 0,0-1 1 0 0,0 1-1 0 0,1-1 1 0 0,-1 1-1 0 0,1 0 1 0 0,-1 0-1 0 0,1 0 1 0 0,0-1-1 0 0,0 1 0 0 0,0 0 1 0 0,1 0-1 0 0,-1 5 1 0 0,0-1-82 0 0,-1 3 20 0 0,1 1 0 0 0,0-1 0 0 0,1 1 1 0 0,0-1-1 0 0,1 1 0 0 0,2 11 0 0 0,0-4-167 0 0,2-1 0 0 0,0 1 0 0 0,1-1 0 0 0,11 22 0 0 0,-13-31 65 0 0,1 0 0 0 0,0 0-1 0 0,1 0 1 0 0,0-1-1 0 0,0 0 1 0 0,0 0 0 0 0,1 0-1 0 0,0-1 1 0 0,0 0-1 0 0,11 6 1 0 0,-8-5 20 0 0,-6-4 45 0 0,1 0 1 0 0,-1 0 0 0 0,0-1 0 0 0,1 1-1 0 0,0-1 1 0 0,-1 0 0 0 0,1-1 0 0 0,0 1-1 0 0,0-1 1 0 0,0 0 0 0 0,0 0 0 0 0,0 0-1 0 0,5 0 1 0 0,-8-1-8 0 0,-1-1 0 0 0,0 1 0 0 0,0 0 0 0 0,0-1 0 0 0,1 1 0 0 0,-1 0 0 0 0,0-1 0 0 0,0 1 0 0 0,0-1 0 0 0,0 0 0 0 0,0 1 0 0 0,0-1 1 0 0,0 0-1 0 0,0 0 0 0 0,0 1 0 0 0,0-1 0 0 0,1-2 0 0 0,14-21 26 0 0,-10 13-18 0 0,-3 6 23 0 0,-1 1 1 0 0,0-1-1 0 0,0 1 1 0 0,-1-1-1 0 0,1 0 0 0 0,-1 0 1 0 0,1-7-1 0 0,5-19 141 0 0,-2 12-26 0 0,-1-1 0 0 0,-1 0 0 0 0,-1 0 0 0 0,-1 0 0 0 0,0-1 0 0 0,-1 1 0 0 0,-2 0 0 0 0,0 0 0 0 0,-1 0 0 0 0,-1 0 0 0 0,-12-38 0 0 0,8 35-38 0 0,5 11-70 0 0,-1 1-1 0 0,0 0 1 0 0,0 0 0 0 0,-1 0 0 0 0,-1 1 0 0 0,0 0 0 0 0,0 0 0 0 0,-15-18-1 0 0,16 23-26 0 0,0 1-1 0 0,0-1 1 0 0,-1 1-1 0 0,1 0 1 0 0,-1 0-1 0 0,-7-3 0 0 0,10 5-9 0 0,0 1 0 0 0,0 0 0 0 0,0 0-1 0 0,0 1 1 0 0,0-1 0 0 0,0 0 0 0 0,0 1-1 0 0,-1 0 1 0 0,1 0 0 0 0,0 0 0 0 0,0 0-1 0 0,-1 1 1 0 0,1-1 0 0 0,0 1 0 0 0,-3 1-1 0 0,1-1-179 0 0,0 1-1 0 0,0 0 0 0 0,0 1 0 0 0,1-1 0 0 0,-1 1 1 0 0,1 0-1 0 0,0 0 0 0 0,0 0 0 0 0,0 1 0 0 0,-7 7 1 0 0,-15 25-7426 0 0,10-9-1118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7.0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 10136 0 0,'0'0'9649'0'0,"3"0"-8544"0"0,-1-1-900 0 0,-1 1-1 0 0,1-1 1 0 0,0 1 0 0 0,-1-1-1 0 0,1 0 1 0 0,-1 0 0 0 0,1 1-1 0 0,-1-1 1 0 0,2-1 0 0 0,-2 1-138 0 0,0 1 0 0 0,-1 0 1 0 0,1-1-1 0 0,0 1 0 0 0,-1 0 1 0 0,1 0-1 0 0,0 0 0 0 0,0-1 1 0 0,-1 1-1 0 0,1 0 1 0 0,0 0-1 0 0,0 0 0 0 0,-1 0 1 0 0,1 0-1 0 0,0 0 0 0 0,0 1 1 0 0,2-1 125 0 0,15-3 323 0 0,0 1-1 0 0,0 0 0 0 0,1 2 1 0 0,-1 0-1 0 0,21 3 0 0 0,-36-3-504 0 0,41 10 140 0 0,-40-9-142 0 0,-1 0-1 0 0,0 1 1 0 0,1 0 0 0 0,-1-1-1 0 0,0 1 1 0 0,0 0-1 0 0,0 0 1 0 0,0 1 0 0 0,5 4-1 0 0,0 2-8 0 0,-6-8 0 0 0,-1 1 0 0 0,1 0 0 0 0,0 0 0 0 0,0 0 0 0 0,-1 0 0 0 0,0 0 0 0 0,1 0 0 0 0,-1 0 0 0 0,0 0 0 0 0,0 0 0 0 0,0 1 0 0 0,0-1 0 0 0,0 1 0 0 0,0-1 0 0 0,0 4 0 0 0,0 8-37 0 0,0 0-1 0 0,-1 0 1 0 0,-3 24-1 0 0,2-32-7 0 0,0 0 0 0 0,0 0-1 0 0,-1 0 1 0 0,0 0 0 0 0,0 0 0 0 0,-1 0-1 0 0,1 0 1 0 0,-1-1 0 0 0,0 1-1 0 0,-5 5 1 0 0,-15 19-1468 0 0,16-20 972 0 0,0 0-1 0 0,-1 0 1 0 0,-15 13 0 0 0,-4 5 35 0 0,13-17 564 0 0,14-9 10 0 0,-1-1 2366 0 0,3 0-2266 0 0,19 4 274 0 0,-12-2-210 0 0,1 0 0 0 0,0-1-1 0 0,-1 0 1 0 0,1 0 0 0 0,0-1 0 0 0,0-1-1 0 0,20-1 1 0 0,-3-3-510 0 0,49 0 0 0 0,-70 3-248 0 0,0 1 1 0 0,-1-1-1 0 0,1 0 0 0 0,11-4 1 0 0,3-1-5536 0 0,2 1-1941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7.4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73 17535 0 0,'0'0'803'0'0,"0"-2"-18"0"0,-2 1-753 0 0,1-1 0 0 0,0 1-1 0 0,-1-1 1 0 0,1 1-1 0 0,-1 0 1 0 0,1 0 0 0 0,-1-1-1 0 0,1 1 1 0 0,-1 0-1 0 0,-2 0 1 0 0,2 0 170 0 0,0 0 0 0 0,1 0-1 0 0,-1 0 1 0 0,0-1 0 0 0,0 1 0 0 0,1 0-1 0 0,-1-1 1 0 0,1 1 0 0 0,-1-1 0 0 0,1 1-1 0 0,0-1 1 0 0,-2-2 0 0 0,2 2 67 0 0,0 1-1 0 0,0-1 1 0 0,-1 1-1 0 0,1-1 1 0 0,0 1-1 0 0,-1 0 1 0 0,1-1-1 0 0,-1 1 1 0 0,1 0-1 0 0,-1 0 1 0 0,1 0-1 0 0,-4-1 1 0 0,-11-9 1288 0 0,16 11-1481 0 0,-1-1 0 0 0,0 1 0 0 0,1-1 0 0 0,-1 1 0 0 0,0 0 0 0 0,1-1 0 0 0,-1 1 0 0 0,0 0 0 0 0,0-1 0 0 0,0 1 0 0 0,1 0 0 0 0,-1 0 0 0 0,0 0 0 0 0,-1 0 0 0 0,-7-4 530 0 0,9 4-604 0 0,0 0-1 0 0,0 0 0 0 0,1 1 1 0 0,-1-1-1 0 0,0 0 0 0 0,0 0 1 0 0,0 0-1 0 0,0 0 0 0 0,0 0 1 0 0,0 0-1 0 0,0 0 0 0 0,0 0 1 0 0,0 0-1 0 0,1 0 0 0 0,-1 0 1 0 0,0 0-1 0 0,0 1 0 0 0,0-1 0 0 0,0 0 1 0 0,0 0-1 0 0,0 0 0 0 0,0 0 1 0 0,0 0-1 0 0,0 0 0 0 0,0 0 1 0 0,0 1-1 0 0,0-1 0 0 0,0 0 1 0 0,0 0-1 0 0,0 0 0 0 0,0 0 1 0 0,0 0-1 0 0,0 0 0 0 0,0 0 1 0 0,0 1-1 0 0,0-1 0 0 0,0 0 0 0 0,0 0 1 0 0,0 0-1 0 0,0 0 0 0 0,0 0 1 0 0,0 0-1 0 0,0 0 0 0 0,-1 1 1 0 0,1 0-1 0 0,-1-1 1 0 0,1 1 0 0 0,0 0-1 0 0,-1 0 1 0 0,1 0 0 0 0,0 0 0 0 0,0 0-1 0 0,0 0 1 0 0,0 0 0 0 0,0 0-1 0 0,0 0 1 0 0,0 0 0 0 0,0 0-1 0 0,0 0 1 0 0,0 0 0 0 0,0 0-1 0 0,0 0 1 0 0,1 0 0 0 0,-1 0-1 0 0,1 1 1 0 0,0 3-13 0 0,1-1-1 0 0,-1 0 1 0 0,1 0-1 0 0,0 0 1 0 0,0-1 0 0 0,0 1-1 0 0,1 0 1 0 0,-1-1-1 0 0,1 1 1 0 0,5 4 0 0 0,3 2-101 0 0,23 15 0 0 0,-2-1 20 0 0,-25-19 73 0 0,1 1 1 0 0,13 6 0 0 0,9 7-6 0 0,26 23-36 0 0,-54-40 48 0 0,0 0 0 0 0,0 0 0 0 0,-1 0 1 0 0,1 0-1 0 0,0 1 0 0 0,-1-1 0 0 0,0 1 0 0 0,0-1 0 0 0,0 1 0 0 0,0 0 0 0 0,0-1 1 0 0,0 1-1 0 0,0 4 0 0 0,0 0-69 0 0,0 0 0 0 0,-1-1-1 0 0,0 1 1 0 0,-1 9 0 0 0,0-8-83 0 0,-1-1 0 0 0,0 0 0 0 0,0 0 0 0 0,0 0 0 0 0,-1-1 0 0 0,0 1 0 0 0,0-1 0 0 0,0 1 0 0 0,-6 6 0 0 0,8-11 106 0 0,-1-1 0 0 0,1 1 0 0 0,-1-1-1 0 0,0 1 1 0 0,1-1 0 0 0,-1 0 0 0 0,0 0 0 0 0,0 0-1 0 0,0 0 1 0 0,0 0 0 0 0,0 0 0 0 0,0 0 0 0 0,0 0-1 0 0,0-1 1 0 0,0 1 0 0 0,0-1 0 0 0,0 0 0 0 0,-1 0-1 0 0,1 0 1 0 0,0 0 0 0 0,0 0 0 0 0,0 0 0 0 0,0 0-1 0 0,-4-1 1 0 0,2-1 73 0 0,0 1-1 0 0,1 0 1 0 0,-1-1 0 0 0,1 0-1 0 0,-1 0 1 0 0,1 0-1 0 0,0 0 1 0 0,-1 0 0 0 0,1-1-1 0 0,0 1 1 0 0,1-1-1 0 0,-5-4 1 0 0,2 0 254 0 0,-1 0 0 0 0,1 0-1 0 0,1-1 1 0 0,-1 1 0 0 0,-4-13 0 0 0,8 17-186 0 0,0 0 0 0 0,0 0 1 0 0,1-1-1 0 0,-1 1 0 0 0,1 0 0 0 0,-1-1 1 0 0,1 1-1 0 0,0 0 0 0 0,0-1 1 0 0,0 1-1 0 0,1 0 0 0 0,-1-1 0 0 0,1 1 1 0 0,0 0-1 0 0,0 0 0 0 0,0-1 1 0 0,2-3-1 0 0,2 0-29 0 0,0-1 0 0 0,0 1 0 0 0,1 0 0 0 0,-1 0 0 0 0,2 1 0 0 0,11-10 0 0 0,9-10 41 0 0,-18 17-308 0 0,1 1-1 0 0,-1 1 1 0 0,17-11-1 0 0,-17 13-98 0 0,-1 0 0 0 0,0-1-1 0 0,0 0 1 0 0,-1 0 0 0 0,1-1-1 0 0,9-12 1 0 0,-2-3-1688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7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2304 0 0,'0'1'496'0'0,"-1"27"5868"0"0,1-15-3955 0 0,-1 0 1 0 0,3 19 0 0 0,0-11-1024 0 0,-1 25 0 0 0,1 15-286 0 0,-1-56-1061 0 0,-1-1 0 0 0,-1 0 0 0 0,1 0 0 0 0,0 0 0 0 0,-2 4 0 0 0,1-4 8 0 0,1 0 0 0 0,-1 0 0 0 0,1 0 1 0 0,0 0-1 0 0,0 7 0 0 0,5 55 498 0 0,0 2-185 0 0,-3-52-287 0 0,-1 29 0 0 0,0 5-11 0 0,1-14-50 0 0,-2-21 14 0 0,4 26 0 0 0,1 12-26 0 0,-3-40 2 0 0,-1 0 0 0 0,-1-1 0 0 0,0 1 0 0 0,-4 20 0 0 0,1 18-121 0 0,-2-1-171 0 0,3-33 155 0 0,-1 22 0 0 0,3-7-1337 0 0,9-28 1372 0 0,-8-2 84 0 0,0-1-1 0 0,1 1 1 0 0,-1-1-1 0 0,0 1 1 0 0,0 0-1 0 0,-1-1 1 0 0,1 1-1 0 0,0 0 1 0 0,0 0-1 0 0,-1-1 1 0 0,1 1-1 0 0,-1 0 1 0 0,0 0-1 0 0,1 0 1 0 0,-1 2-1 0 0,0-2-102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7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15000 0 0,'5'4'310'0'0,"5"6"737"0"0,-7 0-774 0 0,-4-8-228 0 0,1 0 95 0 0,1 0 160 0 0,0-1-1 0 0,1 1 0 0 0,-1-1 1 0 0,1 1-1 0 0,-1-1 0 0 0,1 0 1 0 0,0 0-1 0 0,0 0 0 0 0,-1 0 0 0 0,1 0 1 0 0,0 0-1 0 0,0 0 0 0 0,0-1 1 0 0,0 1-1 0 0,0-1 0 0 0,0 1 1 0 0,0-1-1 0 0,0 0 0 0 0,0 0 0 0 0,0 0 1 0 0,0 0-1 0 0,4 0 0 0 0,14-1 1450 0 0,21-4 0 0 0,18 0-203 0 0,-54 4-1435 0 0,1 1 0 0 0,0-1 0 0 0,0 0 0 0 0,5-2 0 0 0,-5 1-35 0 0,-1 1-1 0 0,0 0 0 0 0,11-1 0 0 0,-14 2-69 0 0,-1 0 1 0 0,1 0-1 0 0,0 0 0 0 0,-1-1 0 0 0,1 1 0 0 0,0 0 1 0 0,-1-1-1 0 0,1 1 0 0 0,0-1 0 0 0,-1 1 0 0 0,2-2 1 0 0,1 0 6 0 0,0 1 1 0 0,1-1 0 0 0,-1 1 0 0 0,0 0 0 0 0,6-1-1 0 0,9-5 0 0 0,-17 6-13 0 0,1 0 0 0 0,-1 0-1 0 0,1 0 1 0 0,-1 0 0 0 0,1 1 0 0 0,-1-1 0 0 0,1 0 0 0 0,-1 1 0 0 0,1 0 0 0 0,0 0 0 0 0,-1 0-1 0 0,1 0 1 0 0,-1 0 0 0 0,1 0 0 0 0,3 2 0 0 0,-5-2-3 0 0,1 1 1 0 0,-1 0-1 0 0,0 0 0 0 0,1-1 1 0 0,-1 1-1 0 0,0 0 0 0 0,0 0 0 0 0,0 1 1 0 0,1-1-1 0 0,-1 0 0 0 0,0 0 1 0 0,0 0-1 0 0,-1 1 0 0 0,1-1 1 0 0,0 1-1 0 0,0-1 0 0 0,-1 0 0 0 0,1 1 1 0 0,-1-1-1 0 0,1 3 0 0 0,7 34-76 0 0,-7-35 74 0 0,2 26-170 0 0,0 38 1 0 0,1 17-216 0 0,-3-48 121 0 0,-1-28 107 0 0,0 1 0 0 0,1-1 0 0 0,0 0-1 0 0,2 10 1 0 0,8 28-1958 0 0,-6-15-6813 0 0,-2-21 1691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18.2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 5064 0 0,'0'0'12843'0'0,"2"-1"-10859"0"0,12-4-394 0 0,-11 4-1262 0 0,0 0-1 0 0,0 0 0 0 0,0-1 0 0 0,1 2 1 0 0,-1-1-1 0 0,0 0 0 0 0,5 1 0 0 0,31-1 1580 0 0,31 1-53 0 0,-44 1-1524 0 0,-14-1-101 0 0,24 4 0 0 0,17 4 19 0 0,31 7-2195 0 0,-62-10-4636 0 0,-1-1-2175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0.7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13904 0 0,'-3'16'634'0'0,"1"3"-639"0"0,1-10 3713 0 0,1 2 3498 0 0,7 22-6727 0 0,5 39-518 0 0,32 107-1 0 0,-42-172-338 0 0,8 31-707 0 0,-7-12-5818 0 0,-3-4-618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1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17503 0 0,'0'0'1759'0'0,"3"0"-1614"0"0,25 9 443 0 0,-15-5 43 0 0,-1 0 0 0 0,20 2-1 0 0,-12-2-12 0 0,-1 1 0 0 0,0 0 0 0 0,1 1 0 0 0,-2 1 0 0 0,19 10 0 0 0,-15-7-518 0 0,28 17 704 0 0,-50-27-766 0 0,0 0 0 0 0,1 1-1 0 0,-1-1 1 0 0,1 0 0 0 0,-1 0-1 0 0,0 1 1 0 0,1-1 0 0 0,-1 0-1 0 0,1 0 1 0 0,-1 1 0 0 0,0-1-1 0 0,0 1 1 0 0,1-1 0 0 0,-1 0-1 0 0,0 1 1 0 0,1-1 0 0 0,-1 0-1 0 0,0 1 1 0 0,0-1 0 0 0,0 1-1 0 0,0-1 1 0 0,1 2 0 0 0,0 1 195 0 0,0-1-232 0 0,-1-1 0 0 0,1 1 0 0 0,0 0 0 0 0,-1 0 0 0 0,1 0 0 0 0,-1 0 0 0 0,0 0-1 0 0,0 0 1 0 0,0 0 0 0 0,0 0 0 0 0,0 0 0 0 0,0 0 0 0 0,0 0 0 0 0,-1 0 0 0 0,1 0 0 0 0,-1 0 0 0 0,1 0 0 0 0,-1 0-1 0 0,0 0 1 0 0,-1 2 0 0 0,0 0-5 0 0,-1-1 0 0 0,0 0 0 0 0,0 1 0 0 0,0-1 1 0 0,0-1-1 0 0,-6 5 0 0 0,1 0-25 0 0,4-3 9 0 0,-1-1 0 0 0,1 0 0 0 0,0 0 1 0 0,-1 0-1 0 0,1 0 0 0 0,-1-1 0 0 0,0 1 0 0 0,0-1 1 0 0,0 0-1 0 0,0-1 0 0 0,0 1 0 0 0,-8 0 1 0 0,9-2-44 0 0,-1 1 0 0 0,0-1 0 0 0,0 1 0 0 0,1 0 0 0 0,-1 1 0 0 0,-8 2 0 0 0,3 0-171 0 0,9-4-13 0 0,0 0-881 0 0,-2 0 909 0 0,3-19-10169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1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0 17359 0 0,'0'0'1574'0'0,"-2"2"-1292"0"0,2-1-231 0 0,-1 0 0 0 0,0-1 0 0 0,0 1 0 0 0,1 0 0 0 0,-1 0 0 0 0,0 0 0 0 0,0 0 0 0 0,0-1 0 0 0,0 1 0 0 0,0 0 0 0 0,0-1 0 0 0,0 1 0 0 0,0-1 0 0 0,0 1 0 0 0,0-1 0 0 0,-2 1 0 0 0,-2 2 1032 0 0,4-3-31 0 0,1 0-983 0 0,0 0 1 0 0,0 0 0 0 0,-1 0-1 0 0,1-1 1 0 0,0 1 0 0 0,0 0-1 0 0,-1 0 1 0 0,1 0 0 0 0,0 0-1 0 0,0 0 1 0 0,0 0 0 0 0,-1 0-1 0 0,1 0 1 0 0,0 0 0 0 0,0 0-1 0 0,-1 0 1 0 0,1 0 0 0 0,0 0-1 0 0,0 0 1 0 0,-1 0 0 0 0,1 0-1 0 0,0 0 1 0 0,0 0 0 0 0,-1 0-1 0 0,1 0 1 0 0,0 0 0 0 0,0 0-1 0 0,0 0 1 0 0,-1 0 0 0 0,1 0-1 0 0,0 0 1 0 0,-1 1 0 0 0,-7 6 1780 0 0,8-6-1774 0 0,-1 0 0 0 0,1-1 0 0 0,-1 1 0 0 0,0 0 0 0 0,1-1 0 0 0,-1 1 0 0 0,0-1 0 0 0,1 1 0 0 0,-1 0 0 0 0,0-1 0 0 0,0 0 0 0 0,0 1 0 0 0,-1 0 0 0 0,1 9 514 0 0,-1 2-454 0 0,-1 0 0 0 0,2 0 0 0 0,-1 25 0 0 0,-4 17-37 0 0,0 47-88 0 0,6 46 42 0 0,1-129-53 0 0,1 0 0 0 0,0-1 0 0 0,1 1 0 0 0,1-1 0 0 0,6 18 0 0 0,7 2 0 0 0,-12-28 0 0 0,-1 0 0 0 0,5 14 0 0 0,28 105-191 0 0,-34-119-65 0 0,1-1 0 0 0,1 0-1 0 0,-1-1 1 0 0,1 1 0 0 0,0-1 0 0 0,1 0-1 0 0,8 9 1 0 0,-14-16 224 0 0,0 1 1 0 0,1-1 0 0 0,-1 0-1 0 0,0 1 1 0 0,0-1-1 0 0,1 0 1 0 0,-1 1-1 0 0,0-1 1 0 0,1 0-1 0 0,-1 0 1 0 0,0 1 0 0 0,1-1-1 0 0,-1 0 1 0 0,0 0-1 0 0,1 0 1 0 0,-1 1-1 0 0,0-1 1 0 0,1 0-1 0 0,-1 0 1 0 0,1 0 0 0 0,-1 0-1 0 0,0 0 1 0 0,1 0-1 0 0,-1 0 1 0 0,1 0-1 0 0,-1 0 1 0 0,0 0-1 0 0,1 0 1 0 0,-1 0 0 0 0,1 0-1 0 0,-1 0 1 0 0,1-1-1 0 0,6-8-1365 0 0,-7 8 1303 0 0,2-2-1864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2.1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10136 0 0,'-4'40'918'0'0,"4"-38"-633"0"0,1 0 0 0 0,0-1 0 0 0,0 1 0 0 0,-1-1 0 0 0,1 1 0 0 0,0 0 0 0 0,0-1 0 0 0,1 0 0 0 0,-1 1 0 0 0,0-1 0 0 0,0 0 0 0 0,4 3 0 0 0,-4-3 550 0 0,18 20 5205 0 0,4 10-4346 0 0,-1-2-883 0 0,-13-17-448 0 0,13 23 0 0 0,-15-23-254 0 0,0 0 1 0 0,1-1 0 0 0,9 11-1 0 0,-4-9-34 0 0,14 17 85 0 0,-16-16-156 0 0,2-1 0 0 0,0 0 1 0 0,0 0-1 0 0,18 11 0 0 0,-20-11-4 0 0,-4-2-258 0 0,-1 0 1 0 0,-1 1-1 0 0,0-1 0 0 0,6 24 1 0 0,4 10-1765 0 0,-13-42-359 0 0,-2-7-812 0 0,0-18-4002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2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217 1 15088 0 0,'-1'2'693'0'0,"-1"0"-598"0"0,0 0 1 0 0,-1 0-1 0 0,1 0 1 0 0,-1-1-1 0 0,1 1 1 0 0,-1 0-1 0 0,0-1 0 0 0,0 0 1 0 0,0 0-1 0 0,-4 2 1 0 0,1-1 754 0 0,1 0 0 0 0,-1 1 0 0 0,1-1 0 0 0,-7 5 0 0 0,8-4-400 0 0,-1 1 1 0 0,1 0 0 0 0,0-1 0 0 0,0 1 0 0 0,0 1-1 0 0,1-1 1 0 0,-1 0 0 0 0,1 1 0 0 0,0 0-1 0 0,-4 9 1 0 0,-8 16 820 0 0,12-24-1074 0 0,-1 0 0 0 0,1 0 1 0 0,-4 12-1 0 0,4-9-175 0 0,-1 0 1 0 0,0 0-1 0 0,-6 9 0 0 0,-10 24 21 0 0,-11 37-1108 0 0,31-73 360 0 0,2 7-616 0 0,0 0 0 0 0,-1-1 0 0 0,-1 20 1 0 0,0-20-2068 0 0,0 4-4282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2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4144 0 0,'22'10'870'0'0,"-19"-8"538"0"0,1-1 1 0 0,0 0-1 0 0,0 0 1 0 0,0-1-1 0 0,0 1 1 0 0,0-1-1 0 0,7 0 1 0 0,7-3 936 0 0,1-1-1013 0 0,-1 2 0 0 0,0 0 0 0 0,38 0 0 0 0,-54 2-1276 0 0,10 0 33 0 0,0-1 0 0 0,0 0-1 0 0,21-5 1 0 0,-32 5-720 0 0,4 0 1541 0 0,4 8-15699 0 0</inkml:trace>
  <inkml:trace contextRef="#ctx0" brushRef="#br0" timeOffset="1">161 154 9672 0 0,'5'36'864'0'0,"1"-23"-696"0"0,-6-3 3560 0 0,10-20 447 0 0,-1 20-3039 0 0,6-10-192 0 0,3-10-40 0 0,-3 1-8 0 0,0-1-536 0 0,0 6-104 0 0,1-9-32 0 0,-1 7 0 0 0,0 2-1056 0 0,1 1-208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4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19351 0 0,'0'0'1943'0'0,"2"0"-1783"0"0,25 10 1693 0 0,-26-10-1658 0 0,1 0 0 0 0,-1 0 0 0 0,0 0 0 0 0,0 1 0 0 0,1-1 0 0 0,-1 1 0 0 0,0-1 0 0 0,0 1-1 0 0,0-1 1 0 0,0 1 0 0 0,2 0 0 0 0,3 2 98 0 0,4-1 273 0 0,1-1 0 0 0,0 0 0 0 0,19-1 0 0 0,-19-1-440 0 0,1 2 1 0 0,18 1 0 0 0,-17 2-88 0 0,-12-4-49 0 0,0 0 0 0 0,-1 0 0 0 0,1 0 0 0 0,0 1 0 0 0,-1-1 0 0 0,1 0 0 0 0,0 0 0 0 0,-1 0-1 0 0,1-1 1 0 0,0 1 0 0 0,0 0 0 0 0,-1 0 0 0 0,1 0 0 0 0,0 0 0 0 0,-1-1 0 0 0,1 1 0 0 0,-1 0 0 0 0,1-1 0 0 0,1 0 0 0 0,0 0-28 0 0,-1 1-169 0 0,5-1 246 0 0,-2 1-3736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7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 13128 0 0,'0'0'1316'0'0,"-1"1"-1204"0"0,-11 8 10825 0 0,24-4-10552 0 0,1-1 0 0 0,0 0 1 0 0,-1-1-1 0 0,1-1 0 0 0,26 2 0 0 0,-16-5-362 0 0,0-1 0 0 0,0-1-1 0 0,0-2 1 0 0,39-11 0 0 0,-48 13-163 0 0,-11 2-200 0 0,1 0-1 0 0,-1 0 0 0 0,1 0 0 0 0,-1 0 0 0 0,0 0 0 0 0,4-2 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7368 0 0,'4'29'14809'0'0,"-5"-29"-14743"0"0,1 0 1 0 0,-1 0-1 0 0,0 0 1 0 0,1 0 0 0 0,-1 0-1 0 0,0 0 1 0 0,1 0-1 0 0,-1 1 1 0 0,0-1-1 0 0,1 0 1 0 0,-1 0-1 0 0,0 1 1 0 0,1-1 0 0 0,-1 1-1 0 0,1-1 1 0 0,-1 0-1 0 0,1 1 1 0 0,-1-1-1 0 0,1 1 1 0 0,-1-1 0 0 0,1 1-1 0 0,0-1 1 0 0,-1 1-1 0 0,1 0 1 0 0,-1 0-1 0 0,-4 20-25 0 0,0-2-160 0 0,2-16 71 0 0,0 0 10 0 0,-2 13-99 0 0,1 0 170 0 0,4-14-54 0 0,0 0 0 0 0,0 0 0 0 0,0 0 0 0 0,0 0-1 0 0,0 0 1 0 0,1-1 0 0 0,-1 1 0 0 0,0 0 0 0 0,2 2 0 0 0,-1 0-30 0 0,-1 0-83 0 0,0 2 45 0 0,0-4-3 0 0,0-1 32 0 0,0 6 39 0 0,2-4-22 0 0,6 3 32 0 0,-7-4 11 0 0,1 0 0 0 0,-1-1 0 0 0,1 1 0 0 0,-1-1 0 0 0,1 1 0 0 0,0-1 0 0 0,0 0 0 0 0,0 1 0 0 0,-1-1 0 0 0,1 0 0 0 0,0 0 0 0 0,0 0 0 0 0,0-1 0 0 0,1 1 0 0 0,-1 0 0 0 0,0-1 0 0 0,0 0 0 0 0,0 1 0 0 0,0-1 0 0 0,1 0 0 0 0,-1 0 0 0 0,0 0 0 0 0,0 0 0 0 0,0-1 0 0 0,0 1 0 0 0,3-1 0 0 0,-2 0 0 0 0,23-11 0 0 0,-23 11 1 0 0,0 1 0 0 0,0-2 0 0 0,0 1 0 0 0,0 0 0 0 0,5-4-1 0 0,-5 3-66 0 0,-1 1 1 0 0,1-1-1 0 0,0 1 0 0 0,0 0 0 0 0,7-2 0 0 0,11-7-2632 0 0,-11 7 946 0 0</inkml:trace>
  <inkml:trace contextRef="#ctx0" brushRef="#br0" timeOffset="1">135 56 6912 0 0,'0'0'2252'0'0,"0"3"-551"0"0,5 40 4672 0 0,1-2-1493 0 0,-6-36-4764 0 0,0 0 0 0 0,1-1 0 0 0,0 1 0 0 0,0 0 0 0 0,0 0 0 0 0,0 0 0 0 0,1 0 0 0 0,0-1 0 0 0,3 8 0 0 0,11 20-3379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1 10592 0 0,'0'0'818'0'0,"0"1"-773"0"0,0-1-1 0 0,0 1 0 0 0,0-1 0 0 0,0 0 1 0 0,0 1-1 0 0,0-1 0 0 0,0 0 1 0 0,0 1-1 0 0,0-1 0 0 0,0 0 0 0 0,0 1 1 0 0,0-1-1 0 0,0 0 0 0 0,-1 1 1 0 0,1-1-1 0 0,0 0 0 0 0,0 1 0 0 0,0-1 1 0 0,-1 0-1 0 0,1 1 0 0 0,0-1 1 0 0,0 0-1 0 0,-1 0 0 0 0,1 0 0 0 0,0 1 1 0 0,0-1-1 0 0,-1 0 0 0 0,-5 6 2956 0 0,4-4-2341 0 0,1-1-1 0 0,-1 1 1 0 0,0 0-1 0 0,1-1 1 0 0,-1 1 0 0 0,0-1-1 0 0,0 1 1 0 0,0-1-1 0 0,0 0 1 0 0,0 0-1 0 0,0 0 1 0 0,-4 1-1 0 0,3-1-366 0 0,-1 1 0 0 0,1-1 0 0 0,0 1-1 0 0,0 0 1 0 0,-3 2 0 0 0,3-1-197 0 0,0 0-1 0 0,1-1 1 0 0,-1 1 0 0 0,1 1-1 0 0,0-1 1 0 0,0 0 0 0 0,0 1-1 0 0,0-1 1 0 0,0 1 0 0 0,1-1-1 0 0,0 1 1 0 0,-1 0 0 0 0,0 6-1 0 0,1 2-140 0 0,0 1-1 0 0,0 22 0 0 0,2-18-11 0 0,-1-15-13 0 0,10-2-212 0 0,12 8 165 0 0,-17-6 80 0 0,1 0 0 0 0,0 0 0 0 0,0-1 0 0 0,0 0 0 0 0,0 0 0 0 0,9 1 0 0 0,78 7-34 0 0,-90-9 72 0 0,0 1 0 0 0,0-1 0 0 0,0 1 0 0 0,0 0 0 0 0,-1 0 0 0 0,1 0 0 0 0,0 0 0 0 0,0 0 0 0 0,-1 1 0 0 0,1-1 0 0 0,-1 1 0 0 0,1 0 0 0 0,-1-1 0 0 0,0 1 0 0 0,0 0 0 0 0,3 3 0 0 0,-3-2 0 0 0,1-1 0 0 0,-1 0 0 0 0,1 0 0 0 0,-1 0 0 0 0,1 0 0 0 0,0 0 0 0 0,0 0 0 0 0,0-1 0 0 0,0 1 0 0 0,6 1 0 0 0,-8-3 0 0 0,0 1 0 0 0,1 0 0 0 0,-1 0 0 0 0,0 0 0 0 0,1 0 0 0 0,-1 0 0 0 0,0 1 0 0 0,0-1-1 0 0,0 0 1 0 0,0 1 0 0 0,0-1 0 0 0,0 0 0 0 0,0 1 0 0 0,0-1 0 0 0,-1 1 0 0 0,2 2 0 0 0,3 6 12 0 0,-4-9-9 0 0,-1-1 1 0 0,1 1-1 0 0,-1 0 1 0 0,1-1-1 0 0,-1 1 1 0 0,1 0-1 0 0,-1-1 1 0 0,0 1-1 0 0,1 0 0 0 0,-1 0 1 0 0,0-1-1 0 0,0 1 1 0 0,0 0-1 0 0,1 0 1 0 0,-1 1-1 0 0,0 4 6 0 0,3 15 56 0 0,0 41 1 0 0,-6-53 4 0 0,0-4-58 0 0,-6 21 51 0 0,8-19-49 0 0,-1 0 0 0 0,-1 0 0 0 0,1 0 0 0 0,-6 9 1 0 0,-2 5-4 0 0,8-16-10 0 0,0-1 1 0 0,0 0-1 0 0,0 0 1 0 0,0-1-1 0 0,-1 1 0 0 0,-5 6 1 0 0,-4 4 23 0 0,9-11-21 0 0,1 0 0 0 0,-1 0 0 0 0,0 0 0 0 0,0 0 0 0 0,0-1 0 0 0,-5 4 0 0 0,7-5-5 0 0,-2 1-35 0 0,-1 1-1 0 0,1-1 0 0 0,-1 0 0 0 0,1 0 1 0 0,-1 0-1 0 0,0-1 0 0 0,1 1 1 0 0,-1-1-1 0 0,0 0 0 0 0,0 0 0 0 0,0 0 1 0 0,0 0-1 0 0,0-1 0 0 0,0 0 0 0 0,0 0 1 0 0,-6 0-1 0 0,8-1-7 0 0,1 1-1 0 0,0-1 1 0 0,0 1-1 0 0,0-1 1 0 0,0 0 0 0 0,0 1-1 0 0,0-1 1 0 0,1 0 0 0 0,-1 0-1 0 0,0 0 1 0 0,0 1 0 0 0,1-1-1 0 0,-1 0 1 0 0,0 0-1 0 0,1 0 1 0 0,-1 0 0 0 0,1 0-1 0 0,-1-1 1 0 0,0 0 0 0 0,-7-26-1905 0 0,7 25 1441 0 0,1-8-5140 0 0,5-5-1742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7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11056 0 0,'0'0'5859'0'0,"2"0"-3267"0"0,5 0-1263 0 0,0 1 0 0 0,0-1 0 0 0,9 3-1 0 0,-12-2-1175 0 0,0 0 0 0 0,0 0-1 0 0,0 1 1 0 0,0 0 0 0 0,-1 0 0 0 0,1 0-1 0 0,0 0 1 0 0,-1 0 0 0 0,0 1-1 0 0,1-1 1 0 0,-1 1 0 0 0,3 4-1 0 0,9 9 192 0 0,-1 1 0 0 0,19 30 0 0 0,-15-17-198 0 0,-1 1 0 0 0,-1 0 0 0 0,16 49 0 0 0,-22-49-98 0 0,-1 0-1 0 0,-1 0 1 0 0,-1 0-1 0 0,-2 1 1 0 0,1 43-1 0 0,-5-24-3 0 0,-3 75 30 0 0,1-102-67 0 0,-2 1 0 0 0,-11 48 0 0 0,-43 107-439 0 0,54-175 246 0 0,1 0-1 0 0,0 0 1 0 0,-1-1-1 0 0,0 1 1 0 0,0 0-1 0 0,0-1 1 0 0,0 0-1 0 0,-1 0 1 0 0,0 0-1 0 0,0 0 1 0 0,0-1-1 0 0,0 0 1 0 0,-10 6 0 0 0,13-8-1261 0 0,-5-5-2112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8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29 12440 0 0,'0'0'10823'0'0,"1"0"-10136"0"0,6 0-520 0 0,0 0 0 0 0,0-1-1 0 0,0 1 1 0 0,0-2 0 0 0,0 1 0 0 0,0-1 0 0 0,-1 0-1 0 0,1 0 1 0 0,11-6 0 0 0,-15 6-164 0 0,-1 1 0 0 0,1 0 0 0 0,0 1 0 0 0,0-1 0 0 0,-1 0 0 0 0,1 1 0 0 0,0-1 0 0 0,5 1 0 0 0,13-3-437 0 0,-20 2-916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8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15808 0 0,'0'0'2731'0'0,"2"0"-1593"0"0,12 4 672 0 0,-12-4-1736 0 0,-1 0 0 0 0,1 0 1 0 0,-1 0-1 0 0,1 0 1 0 0,-1 1-1 0 0,0-1 0 0 0,1 1 1 0 0,-1-1-1 0 0,0 1 1 0 0,1-1-1 0 0,-1 1 0 0 0,0 0 1 0 0,1 0-1 0 0,-1 0 1 0 0,0 0-1 0 0,0-1 0 0 0,0 1 1 0 0,0 1-1 0 0,0-1 1 0 0,0 0-1 0 0,1 2 0 0 0,1 4 62 0 0,6 12 179 0 0,-8-18-303 0 0,-1-1-1 0 0,0 1 1 0 0,0-1-1 0 0,1 1 1 0 0,-1-1-1 0 0,0 1 1 0 0,1-1-1 0 0,-1 1 1 0 0,1-1-1 0 0,-1 0 1 0 0,0 1-1 0 0,1-1 1 0 0,-1 0-1 0 0,1 0 1 0 0,-1 1-1 0 0,1-1 1 0 0,-1 0-1 0 0,1 0 1 0 0,-1 1-1 0 0,1-1 1 0 0,-1 0-1 0 0,1 0 1 0 0,-1 0-1 0 0,1 0 0 0 0,0 0 1 0 0,-1 0-1 0 0,1 0 1 0 0,-1 0-1 0 0,1 0 1 0 0,-1 0-1 0 0,2 0 1 0 0,11-11 36 0 0,-12 9-39 0 0,0 1 0 0 0,0 0 1 0 0,1 0-1 0 0,-1 0 0 0 0,0 0 0 0 0,1 0 0 0 0,-1 0 1 0 0,0 0-1 0 0,3-1 0 0 0,-3 2-53 0 0,-1 0 1 0 0,1 0-1 0 0,0 0 0 0 0,0 0 1 0 0,0 0-1 0 0,-1 0 1 0 0,1 0-1 0 0,0 1 0 0 0,0-1 1 0 0,0 0-1 0 0,-1 0 0 0 0,1 1 1 0 0,0-1-1 0 0,-1 0 0 0 0,1 1 1 0 0,0-1-1 0 0,-1 0 0 0 0,1 1 1 0 0,0-1-1 0 0,-1 1 1 0 0,1 0-1 0 0,-1-1 0 0 0,1 1 1 0 0,-1-1-1 0 0,2 2 0 0 0,12 11-5508 0 0,1-11-1915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8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4608 0 0,'8'11'353'0'0,"-8"-10"-338"0"0,0-1 1 0 0,0 1-1 0 0,0-1 0 0 0,0 1 0 0 0,0-1 1 0 0,0 1-1 0 0,0-1 0 0 0,0 1 0 0 0,0-1 0 0 0,0 0 1 0 0,0 1-1 0 0,0-1 0 0 0,0 1 0 0 0,0-1 1 0 0,0 1-1 0 0,-1-1 0 0 0,1 0 0 0 0,0 1 1 0 0,0-1-1 0 0,-1 1 0 0 0,1-1 0 0 0,0 0 0 0 0,0 1 1 0 0,-1 0-1 0 0,0-1 149 0 0,-2 12 7737 0 0,4-1-3937 0 0,-1-9-3757 0 0,1-1 0 0 0,0 1 0 0 0,-1-1-1 0 0,1 1 1 0 0,0-1 0 0 0,0 0 0 0 0,0 0 0 0 0,0 1 0 0 0,0-1-1 0 0,0 0 1 0 0,0 0 0 0 0,1 0 0 0 0,-1 0 0 0 0,0 0 0 0 0,1 0-1 0 0,-1 0 1 0 0,3 0 0 0 0,6 3 345 0 0,0-2 0 0 0,1 1 0 0 0,-1-1-1 0 0,0-1 1 0 0,1 0 0 0 0,13 0 0 0 0,-11-1-183 0 0,1 1-1 0 0,19 3 1 0 0,-30-3-319 0 0,0-1 0 0 0,-1 0 0 0 0,1 0 0 0 0,0 0 0 0 0,0 0 0 0 0,0-1 0 0 0,-1 1 0 0 0,5-2 0 0 0,9-1 164 0 0,-14 3-98 0 0,-1 0-97 0 0,0 0 0 0 0,0 0 1 0 0,0 1-1 0 0,-1-1 0 0 0,1 0 0 0 0,0 0 0 0 0,0 0 0 0 0,0 1 1 0 0,0-1-1 0 0,0 0 0 0 0,0 1 0 0 0,0-1 0 0 0,-1 1 0 0 0,1-1 0 0 0,0 1 1 0 0,0-1-1 0 0,-1 1 0 0 0,1-1 0 0 0,0 1 0 0 0,-1 0 0 0 0,1-1 1 0 0,0 2-1 0 0,5 3 7 0 0,-6-4-20 0 0,1 0 0 0 0,0-1 1 0 0,-1 1-1 0 0,1 0 0 0 0,-1 0 0 0 0,1 0 1 0 0,-1 0-1 0 0,1 0 0 0 0,-1 1 0 0 0,0-1 1 0 0,0 0-1 0 0,1 0 0 0 0,-1 0 0 0 0,0 0 1 0 0,0 0-1 0 0,0 0 0 0 0,0 0 0 0 0,0 1 1 0 0,-1 0-1 0 0,1 0 22 0 0,1 20 34 0 0,-1 11-12 0 0,-9 90-222 0 0,7-51-618 0 0,3-44-185 0 0,-1-27 766 0 0,0 1 0 0 0,0-1 1 0 0,-1 1-1 0 0,1-1 0 0 0,0 1 1 0 0,0-1-1 0 0,-1 1 0 0 0,1-1 0 0 0,-1 0 1 0 0,-1 3-1 0 0,1-2-1734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9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5064 0 0,'2'8'189'0'0,"0"0"109"0"0,-2-1 5343 0 0,2-7-1538 0 0,7 1-2209 0 0,-1 1-862 0 0,0 0 0 0 0,1 0 0 0 0,-1-1 0 0 0,0 0 0 0 0,9 0 0 0 0,-6-2-527 0 0,-1 0 1 0 0,12-3-1 0 0,6 0-108 0 0,66-12-813 0 0,-74 14-903 0 0,1-3-425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29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259 16 5984 0 0,'0'0'464'0'0,"-2"0"-306"0"0,-3 0-304 0 0,-6 0 3487 0 0,-17-3 10016 0 0,13-3-12409 0 0,13 5-735 0 0,0 0 0 0 0,-1 0 1 0 0,1 0-1 0 0,-1 0 0 0 0,1 1 0 0 0,-1-1 0 0 0,1 1 1 0 0,-1 0-1 0 0,0-1 0 0 0,1 1 0 0 0,-1 0 1 0 0,1 1-1 0 0,-1-1 0 0 0,-4 1 0 0 0,1 1-80 0 0,-1-1-1 0 0,1 1 0 0 0,0 1 0 0 0,-11 4 1 0 0,12-3-109 0 0,-1 0 1 0 0,1 0 0 0 0,0 1-1 0 0,0-1 1 0 0,0 1 0 0 0,0 0-1 0 0,1 0 1 0 0,0 1 0 0 0,0 0-1 0 0,0-1 1 0 0,-4 12-1 0 0,0-1 27 0 0,1 1-1 0 0,1 0 1 0 0,-5 23-1 0 0,-8 66-146 0 0,18-100 72 0 0,0 0-1 0 0,1 0 1 0 0,0-1-1 0 0,0 1 0 0 0,0 0 1 0 0,1 0-1 0 0,0-1 1 0 0,0 1-1 0 0,2 6 1 0 0,2 23-178 0 0,-5-30 184 0 0,0 0 0 0 0,1 0 0 0 0,-1-1 0 0 0,1 1 0 0 0,0 0 0 0 0,0-1-1 0 0,1 1 1 0 0,-1-1 0 0 0,1 1 0 0 0,0-1 0 0 0,3 6 0 0 0,-4-9 18 0 0,0-1 0 0 0,0 1 0 0 0,0 0 0 0 0,1 0 0 0 0,-1-1-1 0 0,0 1 1 0 0,0 0 0 0 0,0-1 0 0 0,1 1 0 0 0,-1-1 0 0 0,0 0 0 0 0,1 1-1 0 0,1-1 1 0 0,7 3 31 0 0,-5 0-13 0 0,0 0-1 0 0,0 1 1 0 0,7 6-1 0 0,8 6 20 0 0,66 49-46 0 0,-79-59 2 0 0,-5-5 2 0 0,-1 0 1 0 0,1 1-1 0 0,0-1 0 0 0,-1 0 0 0 0,1 0 1 0 0,0 0-1 0 0,0 0 0 0 0,0-1 0 0 0,0 1 1 0 0,0 0-1 0 0,-1-1 0 0 0,1 1 0 0 0,4-1 1 0 0,-2 0-6 0 0,0 0 1 0 0,-1-1 0 0 0,1 0-1 0 0,-1 0 1 0 0,8-2-1 0 0,-2 0-14 0 0,-6 2 33 0 0,-1 0 0 0 0,0 1 0 0 0,1 0-1 0 0,-1-1 1 0 0,1 1 0 0 0,-1 0-1 0 0,1 0 1 0 0,-1 0 0 0 0,0 1-1 0 0,1-1 1 0 0,-1 0 0 0 0,1 1-1 0 0,-1 0 1 0 0,0-1 0 0 0,4 3 0 0 0,1 1-610 0 0,0 0 0 0 0,-1 0 0 0 0,9 7 0 0 0,2 2-4782 0 0,4-2-3222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0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2760 0 0,'10'27'18139'0'0,"-9"-27"-17926"0"0,0 1 1 0 0,0 0-1 0 0,1-1 0 0 0,-1 1 0 0 0,0-1 0 0 0,1 1 0 0 0,-1-1 0 0 0,0 1 0 0 0,1-1 1 0 0,-1 0-1 0 0,1 0 0 0 0,1 0 0 0 0,-1 0-58 0 0,0 1 1 0 0,0-1-1 0 0,0 0 1 0 0,0 1-1 0 0,0-1 1 0 0,0 1-1 0 0,0-1 0 0 0,3 3 1 0 0,10 1 389 0 0,-14-4-486 0 0,0 0 0 0 0,0 0-1 0 0,0-1 1 0 0,0 1 0 0 0,0 0 0 0 0,0 0 0 0 0,0-1 0 0 0,0 1 0 0 0,0-1-1 0 0,0 1 1 0 0,1-2 0 0 0,9-2 75 0 0,-6 3-161 0 0,0 1-1 0 0,0 0 1 0 0,0 0 0 0 0,0 0 0 0 0,0 1-1 0 0,8 1 1 0 0,-11-1-275 0 0,-1-2-1842 0 0,3-6-435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0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15488 0 0,'0'0'1407'0'0,"-1"2"-1161"0"0,-3 9 6450 0 0,5 44-4435 0 0,2-35-2218 0 0,-2-4-57 0 0,-1-13-100 0 0,1-2 99 0 0,-1 0 1 0 0,0 0 0 0 0,0 0-1 0 0,1 0 1 0 0,-1 0-1 0 0,1 0 1 0 0,-1 0 0 0 0,0 0-1 0 0,1-1 1 0 0,0 1 0 0 0,-1 0-1 0 0,2 1 1 0 0,0 2-21 0 0,-1-3 19 0 0,0 1 0 0 0,0 0 1 0 0,0-1-1 0 0,0 1 0 0 0,0-1 0 0 0,0 1 0 0 0,0-1 0 0 0,0 1 0 0 0,0-1 0 0 0,4 2 1 0 0,-4-2-51 0 0,1 2-51 0 0,1-1 110 0 0,1 1 4 0 0,8 13 2 0 0,-2-1 1 0 0,-8-11 0 0 0,7 16 0 0 0,-5-14 16 0 0,-1 1 0 0 0,1-1 0 0 0,1 0 0 0 0,8 10 0 0 0,-11-15 192 0 0,-2 14-80 0 0,0 34 12 0 0,-9-41-13 0 0,9-8-127 0 0,0 1 1 0 0,-1-1 0 0 0,1 1-1 0 0,0-1 1 0 0,-1 1-1 0 0,1-1 1 0 0,0 1-1 0 0,-1-1 1 0 0,1 1-1 0 0,0-1 1 0 0,-1 0 0 0 0,1 1-1 0 0,-1-1 1 0 0,1 1-1 0 0,-1-1 1 0 0,1 0-1 0 0,-1 0 1 0 0,1 1-1 0 0,-1-1 1 0 0,1 0 0 0 0,-1 0-1 0 0,1 0 1 0 0,-1 1-1 0 0,1-1 1 0 0,-2 0-1 0 0,-5-8-2 0 0,3 1-15 0 0,2 6-7 0 0,0 0 1 0 0,0 1-1 0 0,0-1 1 0 0,1 1-1 0 0,-1-1 1 0 0,0 1-1 0 0,0 0 1 0 0,0-1-1 0 0,0 1 1 0 0,0 0-1 0 0,0 0 1 0 0,0 1-1 0 0,0-1 1 0 0,-3 1-1 0 0,0 0-597 0 0,1 0-1 0 0,0 0 1 0 0,-1 1-1 0 0,1-1 1 0 0,-6 4-1 0 0,7-4-4910 0 0,-7-1-1587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1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0 5984 0 0,'0'0'464'0'0,"-8"11"4209"0"0,5-7 657 0 0,-2 6-2020 0 0,2-7-2705 0 0,0 1 0 0 0,1 0 0 0 0,0 0 0 0 0,0 1 0 0 0,0-1 0 0 0,0 0 0 0 0,-1 10 0 0 0,-7 93 1507 0 0,8-92-1899 0 0,2 2 1 0 0,1 30 0 0 0,0-33-145 0 0,2 10 89 0 0,10 40 0 0 0,0-1-98 0 0,-10-41-60 0 0,-1-3 0 0 0,2 0 0 0 0,0-1 0 0 0,10 30 0 0 0,2-1-169 0 0,15 34-240 0 0,-26-71 117 0 0,-1-1 1 0 0,2-1-1 0 0,-1 1 0 0 0,1-1 1 0 0,1 0-1 0 0,11 12 0 0 0,-4-10-1397 0 0,2-6-4266 0 0,0-3-1604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89 10136 0 0,'4'-45'959'0'0,"-4"35"2834"0"0,0 0 3926 0 0,-5-2-5239 0 0,0 2-1713 0 0,5 9 450 0 0,-16 2-418 0 0,13-1-768 0 0,-9 12 115 0 0,9-9-147 0 0,-1 2-45 0 0,-1 0 1 0 0,1 0 0 0 0,0 1-1 0 0,0-1 1 0 0,1 1 0 0 0,-6 12-1 0 0,0 9-368 0 0,1 0 0 0 0,1 1-1 0 0,-3 31 1 0 0,-7 27-450 0 0,14-71 537 0 0,-2 24 0 0 0,3-14-35 0 0,1-19 321 0 0,0 0 0 0 0,1 0 0 0 0,0 0 0 0 0,0 0 0 0 0,1 1-1 0 0,0-1 1 0 0,0 0 0 0 0,0 0 0 0 0,1 0 0 0 0,0 0 0 0 0,0-1 0 0 0,0 1-1 0 0,5 8 1 0 0,-5-12 61 0 0,-1 1-1 0 0,0-1 1 0 0,1 0-1 0 0,-1 0 1 0 0,1 0 0 0 0,0 0-1 0 0,-1 0 1 0 0,1-1-1 0 0,0 1 1 0 0,0 0-1 0 0,0-1 1 0 0,0 1-1 0 0,1-1 1 0 0,-1 0 0 0 0,0 0-1 0 0,3 1 1 0 0,1 0 95 0 0,0-1 0 0 0,-1 0 0 0 0,1 0 1 0 0,0 0-1 0 0,12-1 0 0 0,-15 0-94 0 0,1-1 1 0 0,0 1-1 0 0,0-1 0 0 0,-1 0 0 0 0,1-1 0 0 0,0 1 1 0 0,-1-1-1 0 0,6-2 0 0 0,-6 2-10 0 0,1 0 0 0 0,0 0 0 0 0,1 0 0 0 0,7-1 0 0 0,-11 3-21 0 0,0-1 0 0 0,0 1 1 0 0,0 0-1 0 0,0-1 0 0 0,0 1 1 0 0,0 0-1 0 0,0-1 0 0 0,0 0 1 0 0,0 1-1 0 0,0-1 0 0 0,0 1 1 0 0,0-1-1 0 0,0 0 0 0 0,0 0 1 0 0,-1 0-1 0 0,2-1 0 0 0,-1 1-26 0 0,0 0 0 0 0,-1 0 0 0 0,1 0 0 0 0,0 1 0 0 0,0-1-1 0 0,0 0 1 0 0,0 0 0 0 0,0 1 0 0 0,0-1 0 0 0,0 0-1 0 0,0 1 1 0 0,0-1 0 0 0,2 1 0 0 0,4-2-564 0 0,6-2-5800 0 0,-3-1-1014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1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0 199 9216 0 0,'0'0'10711'0'0,"0"3"-9581"0"0,0 0-888 0 0,0 5 285 0 0,0-1-1 0 0,0 0 0 0 0,1 1 1 0 0,3 13-1 0 0,-3-19-235 0 0,-1-2-280 0 0,0-1 0 0 0,0 0 0 0 0,0 0 0 0 0,1 1 0 0 0,-1-1 0 0 0,0 0 0 0 0,0 1 0 0 0,0-1 0 0 0,1 1-1 0 0,-1-1 1 0 0,0 0 0 0 0,1 1 0 0 0,-1-1 0 0 0,1 1 0 0 0,-1-1 0 0 0,1 1 0 0 0,-1-1 0 0 0,1 1 0 0 0,-1-1 0 0 0,1 1 0 0 0,-1 0 0 0 0,1-1 0 0 0,-1 1 0 0 0,1 0 0 0 0,0-1 0 0 0,-1 1 0 0 0,1 0 0 0 0,0 0 0 0 0,-1-1 0 0 0,1 1 0 0 0,0 0 0 0 0,-1 0 0 0 0,1 0-1 0 0,0 0 1 0 0,-1 0 0 0 0,1 0 0 0 0,0 0 0 0 0,0 0 0 0 0,-1 0 0 0 0,1 1 0 0 0,0-1 0 0 0,-1 0 0 0 0,1 0 0 0 0,-1 0 0 0 0,2 1 0 0 0,0 2 5 0 0,1 0 0 0 0,-1 0 0 0 0,-1 0 0 0 0,1 0 0 0 0,0 1-1 0 0,1 5 1 0 0,-1-5-7 0 0,-1 0-1 0 0,1 0 0 0 0,0 0 0 0 0,0-1 1 0 0,1 1-1 0 0,-1 0 0 0 0,6 5 0 0 0,-1-2 13 0 0,1-1 0 0 0,-1-1 0 0 0,1 1 0 0 0,0-1 0 0 0,17 7 0 0 0,-24-11-17 0 0,0-1 1 0 0,1 1-1 0 0,-1-1 1 0 0,1 1-1 0 0,-1-1 1 0 0,0 0-1 0 0,1 1 1 0 0,-1-1-1 0 0,1 0 1 0 0,-1 0 0 0 0,0 0-1 0 0,1 0 1 0 0,-1-1-1 0 0,1 1 1 0 0,-1 0-1 0 0,0 0 1 0 0,1-1-1 0 0,-1 1 1 0 0,1-1-1 0 0,-1 1 1 0 0,0-1 0 0 0,0 0-1 0 0,1 1 1 0 0,-1-1-1 0 0,0 0 1 0 0,0 0-1 0 0,0 0 1 0 0,0 0-1 0 0,0 0 1 0 0,0 0-1 0 0,0 0 1 0 0,0 0 0 0 0,-1-1-1 0 0,1 1 1 0 0,0 0-1 0 0,0-2 1 0 0,3-6 32 0 0,0 1 0 0 0,-1-1 0 0 0,0 0 1 0 0,2-12-1 0 0,-3 13-29 0 0,0-5 43 0 0,-1 11-24 0 0,-1-1 0 0 0,1 0-1 0 0,-1 1 1 0 0,1-1-1 0 0,0 1 1 0 0,0-1 0 0 0,2-2-1 0 0,-2 3 118 0 0,0-4 3 0 0,18-86 626 0 0,-21 65-523 0 0,0 11-93 0 0,2 6-105 0 0,-2-22 52 0 0,2 31-98 0 0,0 0 1 0 0,0 0 0 0 0,0 1 0 0 0,0-1 0 0 0,0 0 0 0 0,-1 0 0 0 0,1 1 0 0 0,0-1 0 0 0,0 0-1 0 0,-1 0 1 0 0,1 1 0 0 0,0-1 0 0 0,-1 0 0 0 0,1 0 0 0 0,-1 1 0 0 0,1-1 0 0 0,-1 1 0 0 0,1-1-1 0 0,-1 0 1 0 0,0 1 0 0 0,1-1 0 0 0,-1 1 0 0 0,0-1 0 0 0,1 1 0 0 0,-1 0 0 0 0,0-1 0 0 0,1 1-1 0 0,-1 0 1 0 0,0-1 0 0 0,-1 1 0 0 0,-4-1 19 0 0,1 1 1 0 0,-1-1-1 0 0,0-1 0 0 0,1 1 0 0 0,0-1 0 0 0,-1 0 1 0 0,-7-4-1 0 0,9 4-41 0 0,0 0 0 0 0,0 0 0 0 0,0 1 0 0 0,0-1 0 0 0,0 1 0 0 0,-1 0 0 0 0,1 0 0 0 0,-1 0 0 0 0,1 1 0 0 0,0-1 0 0 0,-1 1 0 0 0,1 0 0 0 0,-6 1 0 0 0,8 0-40 0 0,-1 1 1 0 0,1-1-1 0 0,0 0 0 0 0,-1 1 0 0 0,1-1 0 0 0,0 1 0 0 0,0 0 1 0 0,0 0-1 0 0,0 0 0 0 0,0 0 0 0 0,1 0 0 0 0,-1 0 1 0 0,1 0-1 0 0,-1 0 0 0 0,1 1 0 0 0,0-1 0 0 0,-2 6 0 0 0,-5 7-434 0 0,5-11 69 0 0,-2 4 219 0 0,4 0-3563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1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19319 0 0,'11'111'424'0'0,"-5"-78"88"0"0,-6-16 24 0 0,0-11 112 0 0,4-26-648 0 0,-4-12 0 0 0,5 5 0 0 0,1 8 520 0 0,-2 10 88 0 0,7 14 8 0 0,-5-10 8 0 0,-2-22-1400 0 0,7 13-280 0 0,-7 18-64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2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75 5528 0 0,'0'0'422'0'0,"0"-3"-276"0"0,0-9 352 0 0,0 8 2009 0 0,2 0 1747 0 0,3-2-2784 0 0,-2 3-267 0 0,12-17 4809 0 0,-14 18-5809 0 0,1 0 1 0 0,0 0-1 0 0,0 1 0 0 0,1-1 1 0 0,-1 0-1 0 0,0 1 1 0 0,0-1-1 0 0,1 1 0 0 0,-1 0 1 0 0,1 0-1 0 0,-1 0 0 0 0,1 0 1 0 0,0 0-1 0 0,-1 0 0 0 0,1 1 1 0 0,0-1-1 0 0,3 1 1 0 0,18 6 1304 0 0,1-6-878 0 0,-15 5-405 0 0,-7-2-259 0 0,-1 1 0 0 0,1-1 0 0 0,-1 1 0 0 0,0-1 0 0 0,-1 1 0 0 0,1 0 0 0 0,2 6 0 0 0,0 2-23 0 0,-2-9 450 0 0,1 10 67 0 0,-3-12-468 0 0,1 0 1 0 0,-1 1-1 0 0,0-1 1 0 0,1 1-1 0 0,-1-1 1 0 0,0 1-1 0 0,0-1 1 0 0,0 1-1 0 0,0-1 1 0 0,0 0-1 0 0,0 3 1 0 0,-3 14-227 0 0,2-9-29 0 0,0-1 1 0 0,-1 1 0 0 0,0-1-1 0 0,0 1 1 0 0,-1-1 0 0 0,-4 10-1 0 0,-1-3-488 0 0,7-12 506 0 0,-1 1-1 0 0,1-1 1 0 0,-1 1 0 0 0,0-1 0 0 0,-5 5 0 0 0,6-6-537 0 0,0 3-2 0 0,-13 68-601 0 0,14-71 1336 0 0,0-1 1 0 0,0 1-1 0 0,0-1 1 0 0,-1 1-1 0 0,1 0 1 0 0,-1-1-1 0 0,1 1 1 0 0,-1-1-1 0 0,1 1 0 0 0,-1-1 1 0 0,0 1-1 0 0,-1 1 1 0 0,1-3-7 0 0,0-1 0 0 0,0 1 1 0 0,0-1-1 0 0,0 0 0 0 0,1 0 1 0 0,-1 1-1 0 0,0-1 1 0 0,1 0-1 0 0,-1 0 0 0 0,0 0 1 0 0,1 0-1 0 0,-1 0 0 0 0,1 0 1 0 0,-1 0-1 0 0,1-1 0 0 0,-3-2-59 0 0,-4-15-73 0 0,7 19 196 0 0,0-1-1 0 0,0 1 0 0 0,-1 0 1 0 0,1-1-1 0 0,0 1 0 0 0,0 0 1 0 0,0-1-1 0 0,0 1 0 0 0,-1 0 1 0 0,1 0-1 0 0,0-1 0 0 0,0 1 1 0 0,0 0-1 0 0,-1 0 0 0 0,1-1 1 0 0,0 1-1 0 0,-1 0 0 0 0,1 0 1 0 0,0 0-1 0 0,0-1 0 0 0,-1 1 1 0 0,1 0-1 0 0,0 0 0 0 0,-1 0 1 0 0,1 0-1 0 0,-1 0 0 0 0,0 1 199 0 0,0 5-70 0 0,0-1 0 0 0,1 0 0 0 0,0 0 0 0 0,0 0 0 0 0,1 8 0 0 0,-1-1 81 0 0,0-2 473 0 0,0-19-185 0 0,0 7-318 0 0,1-1 0 0 0,-1 0 0 0 0,0 0 0 0 0,1 1 0 0 0,0-1 0 0 0,0 0 0 0 0,0 1 0 0 0,0-1 0 0 0,0 0 1 0 0,2-2-1 0 0,-2 4-17 0 0,1 0 0 0 0,-1 0 0 0 0,1 0 0 0 0,0 0-1 0 0,0 0 1 0 0,-1 0 0 0 0,1 0 0 0 0,0 1 0 0 0,0-1 0 0 0,0 1 0 0 0,-1-1 0 0 0,1 1 0 0 0,0 0 0 0 0,0 0 0 0 0,4 0 0 0 0,-2 0-13 0 0,1 0-1 0 0,0 0 1 0 0,-1 1 0 0 0,1 0-1 0 0,6 1 1 0 0,-3 1-268 0 0,0-1 0 0 0,0 0 0 0 0,0-1 0 0 0,0 0 0 0 0,0 0 1 0 0,0-1-1 0 0,0 0 0 0 0,0 0 0 0 0,0-1 0 0 0,0 0 0 0 0,0 0 0 0 0,0-1 1 0 0,0 0-1 0 0,9-4 0 0 0,-14 4-1014 0 0,5-6-11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2.6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17047 0 0,'-3'4'271'0'0,"3"-4"-186"0"0,-1 1-1 0 0,1 0 1 0 0,-1-1 0 0 0,1 1 0 0 0,-1 0 0 0 0,1-1 0 0 0,-1 1-1 0 0,1 0 1 0 0,-1 0 0 0 0,1 0 0 0 0,0-1 0 0 0,0 1-1 0 0,-1 0 1 0 0,1 1 0 0 0,1 0-59 0 0,0-1-1 0 0,1 0 0 0 0,-1 0 1 0 0,1 0-1 0 0,-1-1 1 0 0,0 1-1 0 0,1 0 0 0 0,-1-1 1 0 0,1 1-1 0 0,2 0 1 0 0,-2 0-1 0 0,25 16 3100 0 0,-14-7-1915 0 0,-7-6-750 0 0,-1 0-1 0 0,1 0 1 0 0,-1 1 0 0 0,-1 0 0 0 0,1 0-1 0 0,7 11 1 0 0,20 39 1020 0 0,-18-29-1045 0 0,-8-14-335 0 0,0 0 0 0 0,-1 0-1 0 0,3 15 1 0 0,4 7 14 0 0,-7-19-92 0 0,-1 1 0 0 0,5 31 0 0 0,0 3-5 0 0,-5-28-149 0 0,-1 1 0 0 0,0-1-1 0 0,-2 0 1 0 0,-1 25 0 0 0,-12 91-1210 0 0,0-16 365 0 0,9-88-968 0 0,-3 0-4162 0 0,0-5-1636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2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13824 0 0,'0'0'1061'0'0,"7"5"5468"0"0,-2-3-5994 0 0,1 1 0 0 0,0-1 0 0 0,-1-1 0 0 0,1 1 0 0 0,0-1 0 0 0,0 0 0 0 0,0 0 0 0 0,0-1 0 0 0,0 0 0 0 0,10 0 0 0 0,-11-1-880 0 0,0 1-1 0 0,-1-1 0 0 0,1 0 1 0 0,0 0-1 0 0,-1 0 0 0 0,1-1 1 0 0,0 0-1 0 0,4-2 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3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 12896 0 0,'-9'15'1535'0'0,"1"12"5025"0"0,1 0-2848 0 0,7-26-3670 0 0,0 0 1 0 0,0-1-1 0 0,-1 1 0 0 0,1 0 0 0 0,0 0 1 0 0,0 0-1 0 0,0 0 0 0 0,0 0 0 0 0,0-1 1 0 0,0 1-1 0 0,0 0 0 0 0,0 0 0 0 0,0 0 1 0 0,0 0-1 0 0,1-1 0 0 0,-1 1 0 0 0,0 0 1 0 0,1 0-1 0 0,-1 0 0 0 0,0-1 0 0 0,1 1 1 0 0,-1 0-1 0 0,2 0 0 0 0,4 12 456 0 0,-5-11-488 0 0,0 0-1 0 0,0 0 1 0 0,0 0-1 0 0,0 0 1 0 0,1 0-1 0 0,-1 0 1 0 0,4 3-1 0 0,-4-4-59 0 0,0 0-1 0 0,0 1 1 0 0,0-1-1 0 0,-1 0 0 0 0,1 1 1 0 0,0-1-1 0 0,0 0 1 0 0,-1 1-1 0 0,1 2 1 0 0,3 5 42 0 0,3-1 92 0 0,0-1 0 0 0,13 11 0 0 0,-13-11-268 0 0,-2-5 111 0 0,-4-2 65 0 0,0 1 1 0 0,0-1 0 0 0,0 0-1 0 0,0 0 1 0 0,-1 1-1 0 0,1-1 1 0 0,0 1 0 0 0,0-1-1 0 0,0 1 1 0 0,0-1 0 0 0,0 1-1 0 0,-1-1 1 0 0,1 1-1 0 0,0 0 1 0 0,-1-1 0 0 0,2 3-1 0 0,19 21 230 0 0,-20-23 56 0 0,9 10 306 0 0,-8-9-562 0 0,0 0 0 0 0,0 0 0 0 0,-1 1 0 0 0,1-1 0 0 0,-1 1 0 0 0,1-1 0 0 0,1 6 0 0 0,-1-2 9 0 0,-1-1-1 0 0,0 0 1 0 0,0 1-1 0 0,-1-1 0 0 0,0 9 1 0 0,0-11 18 0 0,0 0-1 0 0,0-1 1 0 0,-1 1 0 0 0,1 0-1 0 0,-1-1 1 0 0,-1 4 0 0 0,1-2-43 0 0,-1-1-1 0 0,0 1 1 0 0,0-1 0 0 0,0 1 0 0 0,0-1 0 0 0,-5 5 0 0 0,-19 15-1107 0 0,7-10-585 0 0,10-9-96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3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1 10136 0 0,'0'0'777'0'0,"0"0"-505"0"0,0 3 1820 0 0,0-2-1617 0 0,-1 0 1 0 0,0 0 0 0 0,1-1-1 0 0,-1 1 1 0 0,1 0-1 0 0,-1-1 1 0 0,0 1-1 0 0,0-1 1 0 0,1 1-1 0 0,-1-1 1 0 0,0 1-1 0 0,0-1 1 0 0,0 1 0 0 0,-1-1-1 0 0,-7 6 2154 0 0,-4 13-625 0 0,-11 22-1 0 0,19-31-1755 0 0,0 1-1 0 0,1 1 1 0 0,0-1 0 0 0,-4 22-1 0 0,-2 51-1 0 0,6-16-228 0 0,2 0-1 0 0,9 71 1 0 0,-3-108-68 0 0,2 1 1 0 0,1-1-1 0 0,19 48 0 0 0,-18-60-200 0 0,0 0 0 0 0,2-1-1 0 0,0 0 1 0 0,2 0-1 0 0,-1-1 1 0 0,17 17-1 0 0,-24-31-204 0 0,-1 1-1 0 0,1-1 1 0 0,-1 0-1 0 0,1 0 1 0 0,0-1 0 0 0,0 1-1 0 0,0-1 1 0 0,0 0-1 0 0,1 0 1 0 0,-1 0-1 0 0,9 2 1 0 0,3 0-7407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4.1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47 207 8288 0 0,'0'0'638'0'0,"-1"1"-414"0"0,-4 8 1838 0 0,1-1 0 0 0,0 1 0 0 0,1 0 0 0 0,0 0 0 0 0,-3 14 0 0 0,4-13-771 0 0,1 0 0 0 0,-1 16 0 0 0,2-26-1287 0 0,0-1 0 0 0,0 1 0 0 0,0 0 0 0 0,0 0 0 0 0,0 0 0 0 0,0 0 1 0 0,0 0-1 0 0,0 0 0 0 0,0 0 0 0 0,0 0 0 0 0,0 0 0 0 0,0 0 0 0 0,0-1 0 0 0,0 1 0 0 0,0 0 0 0 0,0 0 0 0 0,0 0 0 0 0,0 0 0 0 0,0 0 0 0 0,0 0 0 0 0,0 0 0 0 0,0 0 0 0 0,0 0 0 0 0,0 0 0 0 0,0 0 0 0 0,0-1 0 0 0,0 1 0 0 0,0 0 0 0 0,0 0 1 0 0,0 0-1 0 0,1 0 0 0 0,-1 0 0 0 0,0 0 0 0 0,0 0 0 0 0,0 0 0 0 0,0 0 0 0 0,0 0 0 0 0,0 0 0 0 0,0 0 0 0 0,0 0 0 0 0,0 0 0 0 0,0 0 0 0 0,0 0 0 0 0,0 0 0 0 0,1 0 0 0 0,-1 0 0 0 0,0 0 0 0 0,0 0 0 0 0,0 0 0 0 0,0 0 0 0 0,0 0 0 0 0,0 0 0 0 0,0 0 1 0 0,0 0-1 0 0,0 0 0 0 0,0 0 0 0 0,1 0 0 0 0,-1 0 0 0 0,0 0 0 0 0,6 6 56 0 0,6 12 61 0 0,5 15 268 0 0,-11-21-404 0 0,0 1-1 0 0,0-2 1 0 0,11 15 0 0 0,22 32-477 0 0,-38-58 495 0 0,-1 1-1 0 0,1 0 1 0 0,-1-1 0 0 0,1 1-1 0 0,0 0 1 0 0,-1-1-1 0 0,1 1 1 0 0,0-1 0 0 0,-1 1-1 0 0,1-1 1 0 0,0 0-1 0 0,-1 1 1 0 0,1-1 0 0 0,0 0-1 0 0,0 1 1 0 0,0-1-1 0 0,-1 0 1 0 0,1 0 0 0 0,0 0-1 0 0,0 0 1 0 0,0 0-1 0 0,1 0 1 0 0,16-7 142 0 0,-17 6-131 0 0,0 0-1 0 0,0 0 1 0 0,0 1 0 0 0,1-1 0 0 0,-1 0 0 0 0,0 1-1 0 0,0-1 1 0 0,1 1 0 0 0,-1-1 0 0 0,1 1 0 0 0,-1 0-1 0 0,0 0 1 0 0,1-1 0 0 0,-1 1 0 0 0,1 0 0 0 0,-1 0-1 0 0,0 0 1 0 0,3 1 0 0 0,11 10 538 0 0,-12-12-409 0 0,1-6-108 0 0,0 0 0 0 0,0 1-1 0 0,-1-1 1 0 0,0-1 0 0 0,0 1 0 0 0,2-8 0 0 0,-1 2 112 0 0,-3 8-101 0 0,1-1-1 0 0,-2 0 0 0 0,1 1 0 0 0,0-1 0 0 0,-1-6 0 0 0,1-4 27 0 0,0-8-53 0 0,-1 0-1 0 0,0 0 1 0 0,-2 0 0 0 0,-1 1-1 0 0,-11-46 1 0 0,8 53 97 0 0,-1 1 0 0 0,0 0 0 0 0,-1 1-1 0 0,-1 0 1 0 0,-20-25 0 0 0,4 4 34 0 0,23 32-191 0 0,0 0 0 0 0,0 1 0 0 0,0-1 0 0 0,0 1 0 0 0,-1 0 0 0 0,1-1 0 0 0,-1 1 0 0 0,1 0 0 0 0,-1 0 0 0 0,0 1 0 0 0,0-1 0 0 0,1 1 0 0 0,-1-1 0 0 0,0 1-1 0 0,-1 0 1 0 0,1 0 0 0 0,0 0 0 0 0,0 0 0 0 0,-6 0 0 0 0,7 1-64 0 0,-1-1 0 0 0,1 1 1 0 0,-1 0-1 0 0,0 0 0 0 0,1 0 0 0 0,-1 1 0 0 0,1-1 0 0 0,-1 0 1 0 0,0 1-1 0 0,1 0 0 0 0,-1 0 0 0 0,1-1 0 0 0,-1 1 0 0 0,1 1 1 0 0,0-1-1 0 0,0 0 0 0 0,-1 1 0 0 0,1-1 0 0 0,0 1 0 0 0,-3 3 0 0 0,2-3-483 0 0,1 1-1 0 0,-1 0 1 0 0,1 0-1 0 0,0 0 1 0 0,0 0-1 0 0,1 0 1 0 0,-1 1-1 0 0,-1 5 1 0 0,1 4-6969 0 0</inkml:trace>
  <inkml:trace contextRef="#ctx0" brushRef="#br0" timeOffset="1">471 134 19207 0 0,'0'0'2104'0'0,"6"13"-2104"0"0,3-22 0 0 0,-3-5-5719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4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134 203 3680 0 0,'4'9'10164'0'0,"-8"-20"-3591"0"0,-11-23-596 0 0,-5 7-3880 0 0,19 26-2026 0 0,-1 0-1 0 0,1 0 1 0 0,-1 0 0 0 0,0 0-1 0 0,1 0 1 0 0,-1 1 0 0 0,0-1-1 0 0,0 0 1 0 0,1 1 0 0 0,-1 0-1 0 0,0-1 1 0 0,0 1 0 0 0,0 0-1 0 0,1 0 1 0 0,-4 0 0 0 0,4 0-49 0 0,-1 0 1 0 0,0 1-1 0 0,1-1 1 0 0,-1 0-1 0 0,1 1 1 0 0,-1-1-1 0 0,0 1 1 0 0,1 0-1 0 0,-2 1 1 0 0,-1 0 9 0 0,0 0-98 0 0,1 0 1 0 0,-1 0-1 0 0,1 0 0 0 0,0 1 1 0 0,0 0-1 0 0,0-1 0 0 0,1 1 1 0 0,-1 0-1 0 0,1 0 0 0 0,-1 1 1 0 0,1-1-1 0 0,0 0 0 0 0,0 1 1 0 0,1-1-1 0 0,-1 1 0 0 0,1 0 1 0 0,-1 0-1 0 0,0 6 0 0 0,1-4-137 0 0,1 0 1 0 0,0 0-1 0 0,1 0 0 0 0,0-1 0 0 0,0 1 1 0 0,0 0-1 0 0,0-1 0 0 0,1 1 0 0 0,0 0 1 0 0,0-1-1 0 0,0 0 0 0 0,1 0 0 0 0,6 10 1 0 0,1-2-305 0 0,-6-7 435 0 0,1 0 0 0 0,0 0 0 0 0,0 0 1 0 0,1-1-1 0 0,-1 0 0 0 0,13 8 0 0 0,-15-11 85 0 0,0-1-1 0 0,-1 1 1 0 0,1 0-1 0 0,-1-1 1 0 0,0 1-1 0 0,1 0 1 0 0,-1 0-1 0 0,2 4 1 0 0,3 1 104 0 0,-3-4-21 0 0,1 1 1 0 0,-1 1 0 0 0,0-1 0 0 0,0 0 0 0 0,0 1 0 0 0,-1 0 0 0 0,0 0 0 0 0,0 0-1 0 0,0 0 1 0 0,-1 1 0 0 0,1-1 0 0 0,-1 1 0 0 0,0 0 0 0 0,-1-1 0 0 0,0 1-1 0 0,1 0 1 0 0,-2 0 0 0 0,1 0 0 0 0,-1 0 0 0 0,0 0 0 0 0,0 0 0 0 0,-1 0 0 0 0,1-1-1 0 0,-1 1 1 0 0,-3 8 0 0 0,-21 86-890 0 0,24-99 684 0 0,1 0 69 0 0,0-1 1 0 0,0 0-1 0 0,0 1 0 0 0,0-1 1 0 0,0 0-1 0 0,-1 1 1 0 0,1-1-1 0 0,0 0 1 0 0,0 1-1 0 0,0-1 0 0 0,-1 0 1 0 0,1 1-1 0 0,0-1 1 0 0,0 0-1 0 0,-1 0 0 0 0,1 1 1 0 0,0-1-1 0 0,0 0 1 0 0,-1 0-1 0 0,1 0 1 0 0,0 0-1 0 0,-1 1 0 0 0,1-1 1 0 0,-1 0-1 0 0,1 0 40 0 0,-1 1-1 0 0,1-1 1 0 0,-1 0-1 0 0,1 1 1 0 0,0-1-1 0 0,-1 0 1 0 0,1 0-1 0 0,-1 1 1 0 0,1-1-1 0 0,-1 0 1 0 0,1 0-1 0 0,-1 0 1 0 0,0 0-1 0 0,1 0 1 0 0,-1 0-1 0 0,1 0 1 0 0,-1 0-1 0 0,1 0 1 0 0,-1 0-1 0 0,1 0 1 0 0,-1 0-1 0 0,1 0 1 0 0,-1 0-1 0 0,1 0 1 0 0,-1-1-1 0 0,1 1 1 0 0,-1 0-1 0 0,1 0 1 0 0,-1-1-1 0 0,-1 0 0 0 0,1 1 2 0 0,0-1 0 0 0,0 1 0 0 0,0-1 0 0 0,0 1 0 0 0,-1-1 0 0 0,1 1 0 0 0,0-1 0 0 0,0 0 0 0 0,0 1 0 0 0,0-1 0 0 0,1 0 0 0 0,-1 0 0 0 0,0 0 0 0 0,0 0 0 0 0,0 0 0 0 0,1 0 0 0 0,-1 0 0 0 0,0 0 0 0 0,0-2 0 0 0,-6-24 250 0 0,4 11 58 0 0,-1-1-25 0 0,1-1-1 0 0,0 1 1 0 0,1-1-1 0 0,1-19 0 0 0,1 20-57 0 0,2-1-1 0 0,0 0 0 0 0,1 0 0 0 0,1 0 0 0 0,1 1 1 0 0,0 0-1 0 0,2 0 0 0 0,11-23 0 0 0,-7 10-210 0 0,-8 22-41 0 0,0 0 0 0 0,7-14 0 0 0,16-18-2373 0 0,39-44 1 0 0,-20 27-1792 0 0,-21 22 1632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4.8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17047 0 0,'0'0'1543'0'0,"1"1"-1268"0"0,39 48 2848 0 0,-21-27-1027 0 0,-2 1 0 0 0,15 24 0 0 0,-8-6-1667 0 0,-3 0-1 0 0,-1 2 1 0 0,-3 0-1 0 0,-1 1 1 0 0,17 74-1 0 0,-23-63-598 0 0,-3 1 1 0 0,-1 0-1 0 0,-4 0 1 0 0,-8 107-1 0 0,-2-112-301 0 0,6-46 138 0 0,1 0 1 0 0,-1 1 0 0 0,0-1 0 0 0,0 0 0 0 0,0 0-1 0 0,-1 0 1 0 0,-4 5 0 0 0,1 0-2980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14 15664 0 0,'0'0'1417'0'0,"11"-4"1613"0"0,-8 2-2072 0 0,21-5 2923 0 0,-22 7-3022 0 0,0 0-542 0 0,-1 0-261 0 0,-1 0-1 0 0,1 0 1 0 0,0 0-1 0 0,-1 1 1 0 0,1-1 0 0 0,0 0-1 0 0,-1 1 1 0 0,1-1 0 0 0,0 0-1 0 0,-1 1 1 0 0,1-1 0 0 0,-1 1-1 0 0,1-1 1 0 0,0 1 0 0 0,-1-1-1 0 0,1 1 1 0 0,-1-1-1 0 0,0 1 1 0 0,1-1 0 0 0,-1 1-1 0 0,1 0 1 0 0,-1-1 0 0 0,0 1-1 0 0,0 0 1 0 0,1-1 0 0 0,-1 1-1 0 0,0 0 1 0 0,4 7-535 0 0,-4-7 433 0 0,0 0 0 0 0,0-1 0 0 0,0 1 0 0 0,0 0 0 0 0,0-1 0 0 0,0 1 0 0 0,0 0 0 0 0,0 0 0 0 0,0-1 0 0 0,0 1 0 0 0,-1 0 0 0 0,1-1 0 0 0,0 1 0 0 0,0 0 0 0 0,-1-1 0 0 0,1 1 0 0 0,-1 0 0 0 0,0 1-100 0 0,-4 17-1276 0 0,0 4-3589 0 0,4-20 4415 0 0,0 0 0 0 0,0 0 0 0 0,0 0 0 0 0,1 1 0 0 0,0-1 0 0 0,-1 0 0 0 0,1 5 0 0 0,4 10 1775 0 0,-3-16-213 0 0,12 24 370 0 0,-11-23-5 0 0,8 7-310 0 0,-6-7-860 0 0,-1 0-23 0 0,6 15 243 0 0,-8-16-10 0 0,-1-2-357 0 0,0 0 0 0 0,0 0 0 0 0,-1 0-1 0 0,1 0 1 0 0,0 1 0 0 0,0-1 0 0 0,0 0 0 0 0,0 0 0 0 0,0 0-1 0 0,0 0 1 0 0,0 0 0 0 0,0 1 0 0 0,0-1 0 0 0,0 0 0 0 0,0 0-1 0 0,0 0 1 0 0,0 0 0 0 0,0 0 0 0 0,0 1 0 0 0,0-1 0 0 0,0 0-1 0 0,0 0 1 0 0,0 0 0 0 0,1 0 0 0 0,-1 0 0 0 0,0 1 0 0 0,0-1-1 0 0,0 0 1 0 0,0 0 0 0 0,0 0 0 0 0,0 0 0 0 0,0 0 0 0 0,0 0-1 0 0,0 0 1 0 0,1 0 0 0 0,-1 1 0 0 0,0-1 0 0 0,0 0 0 0 0,0 0-1 0 0,0 0 1 0 0,0 0 0 0 0,0 0 0 0 0,1 0 0 0 0,-1 0 0 0 0,0 0-1 0 0,0 0 1 0 0,0 0 0 0 0,0 0 0 0 0,0 0 0 0 0,1 0 0 0 0,-1 0-11 0 0,0 0 0 0 0,0 0-1 0 0,0 0 1 0 0,1 0 0 0 0,-1 0 0 0 0,0 0 0 0 0,0 0 0 0 0,0 0 0 0 0,0 0 0 0 0,1 0 0 0 0,-1 0 0 0 0,0 0 0 0 0,0 0 0 0 0,0 0 0 0 0,0 0 0 0 0,0 0 0 0 0,1 1 0 0 0,-1-1 0 0 0,0 0 0 0 0,0 0 0 0 0,0 0 0 0 0,0 0 0 0 0,0 0 0 0 0,0 0 0 0 0,1 0 0 0 0,-1 1 0 0 0,0-1 0 0 0,0 0 0 0 0,0 0 0 0 0,0 0 0 0 0,0 0 0 0 0,0 0 0 0 0,0 1 0 0 0,2 20 867 0 0,-2-19-774 0 0,0 0-1 0 0,0 0 0 0 0,0 0 0 0 0,-1 0 1 0 0,1 0-1 0 0,-1 0 0 0 0,1 0 1 0 0,-1 0-1 0 0,0 0 0 0 0,0-1 1 0 0,0 1-1 0 0,0 0 0 0 0,0 0 0 0 0,0-1 1 0 0,0 1-1 0 0,-1 0 0 0 0,1-1 1 0 0,-3 2-1 0 0,-16 20 70 0 0,17-20-110 0 0,0 0 0 0 0,-1 1 0 0 0,1-1 0 0 0,-1 0 0 0 0,0-1 0 0 0,-8 5-1 0 0,-15 11 402 0 0,-24 17 241 0 0,3-3-342 0 0,42-27-739 0 0,0-1-1 0 0,-1 0 1 0 0,0-1 0 0 0,1 1-1 0 0,-13 3 1 0 0,-3 2-6358 0 0,7-4-1189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5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4608 0 0,'0'0'1016'0'0,"2"0"1809"0"0,25-4 10718 0 0,-23 3-12854 0 0,0 0 0 0 0,-1 0 0 0 0,1 1 0 0 0,0-1 0 0 0,0 1-1 0 0,0 0 1 0 0,0 0 0 0 0,0 0 0 0 0,0 1 0 0 0,5 0 0 0 0,-7 0-280 0 0,-1-1-327 0 0,0 0 0 0 0,1 1 0 0 0,-1-1 0 0 0,0 1 0 0 0,1-1 0 0 0,-1 1 0 0 0,0-1-1 0 0,1 1 1 0 0,-1 0 0 0 0,0 0 0 0 0,0 0 0 0 0,0 0 0 0 0,0 0 0 0 0,2 1 0 0 0,6 5 124 0 0,-8-6-200 0 0,0-1 1 0 0,0 1 0 0 0,0 0 0 0 0,0 0-1 0 0,0-1 1 0 0,0 1 0 0 0,0 0 0 0 0,0 0-1 0 0,0 0 1 0 0,-1 0 0 0 0,1 0 0 0 0,0 0-1 0 0,-1 0 1 0 0,1 0 0 0 0,0 0 0 0 0,-1 1-1 0 0,1-1 1 0 0,0 2 0 0 0,3 27 114 0 0,-1-10-81 0 0,-1-18-34 0 0,-2-1-8 0 0,1 0 0 0 0,-1-1 0 0 0,1 1 0 0 0,-1 0 0 0 0,0-1 0 0 0,1 1 0 0 0,-1 0 0 0 0,0-1 0 0 0,0 1 0 0 0,0 0 0 0 0,1 0-1 0 0,-1-1 1 0 0,0 1 0 0 0,0 0 0 0 0,0 0 0 0 0,0-1 0 0 0,0 1 0 0 0,-1 0 0 0 0,1 0 0 0 0,0 0 0 0 0,3 15-477 0 0,-2-14 171 0 0,1 0-187 0 0,31 20 313 0 0,-26-18 153 0 0,-4-2 24 0 0,0 0-1 0 0,0 0 0 0 0,0-1 0 0 0,0 1 0 0 0,0-1 1 0 0,0 0-1 0 0,6 2 0 0 0,20 5-2044 0 0,0-3-4388 0 0,-14-5-2865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7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12896 0 0,'0'0'6982'0'0,"2"1"-6621"0"0,3 0-271 0 0,-2 0-75 0 0,0 0 0 0 0,0 0-1 0 0,0 0 1 0 0,0 0 0 0 0,-1 0 0 0 0,1 1 0 0 0,4 2-1 0 0,-5-3-1103 0 0,1 0-332 0 0,11 2-60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7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10592 0 0,'0'0'964'0'0,"1"1"-795"0"0,0 2 347 0 0,1-1 0 0 0,-1 0-1 0 0,1 0 1 0 0,0 0 0 0 0,0 0 0 0 0,0 0 0 0 0,0 0 0 0 0,0-1-1 0 0,0 1 1 0 0,0-1 0 0 0,1 1 0 0 0,4 1 0 0 0,-4-2-400 0 0,1 0 1 0 0,0 0 0 0 0,-1 0-1 0 0,1 0 1 0 0,0-1 0 0 0,0 0-1 0 0,0 1 1 0 0,0-2 0 0 0,-1 1-1 0 0,1 0 1 0 0,0-1 0 0 0,0 1-1 0 0,-1-1 1 0 0,7-2 0 0 0,39-16-117 0 0,-35 11-254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38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21 114 7368 0 0,'-1'1'6793'0'0,"-17"11"-404"0"0,16-10-4726 0 0,6 8 158 0 0,-4-10-1756 0 0,1 1 1 0 0,-1 0 0 0 0,0 0-1 0 0,1-1 1 0 0,-1 1-1 0 0,0 0 1 0 0,0 0-1 0 0,1 0 1 0 0,-1 0 0 0 0,0-1-1 0 0,0 1 1 0 0,0 0-1 0 0,0 0 1 0 0,0 0-1 0 0,0 0 1 0 0,0-1 0 0 0,0 1-1 0 0,0 0 1 0 0,-1 0-1 0 0,1 0 1 0 0,-1 1 0 0 0,1 2-3 0 0,-1 0 1 0 0,1 0-1 0 0,-1 0 1 0 0,1 0-1 0 0,1-1 1 0 0,-1 1-1 0 0,0 0 1 0 0,1 0-1 0 0,0 0 1 0 0,0 0-1 0 0,3 7 1 0 0,1 8 35 0 0,0-3-77 0 0,0 0 0 0 0,16 30 0 0 0,-9-21-136 0 0,-7-16 25 0 0,0 1 0 0 0,1-1 0 0 0,1 1 0 0 0,7 7 0 0 0,4 7-71 0 0,-5-6 242 0 0,1-1 1 0 0,19 20 0 0 0,-25-30-122 0 0,0 1 0 0 0,1-1 0 0 0,0-1 0 0 0,0 0 0 0 0,0 0 0 0 0,14 6 1 0 0,-21-11 18 0 0,1 0 1 0 0,0 0 0 0 0,-1-1 0 0 0,1 1 0 0 0,0-1 0 0 0,-1 1 0 0 0,1-1 0 0 0,0 0 0 0 0,0 0-1 0 0,-1 0 1 0 0,5-1 0 0 0,7-3-27 0 0,-12 0 23 0 0,-2 3 20 0 0,3-4 32 0 0,0 1 0 0 0,-1-1 0 0 0,1 0 0 0 0,-1 0 0 0 0,0 0-1 0 0,-1 0 1 0 0,1 0 0 0 0,-1 0 0 0 0,2-9 0 0 0,-2-1 139 0 0,-1 0 0 0 0,-1-16 0 0 0,-1-6 9 0 0,1 13 17 0 0,-1-1 1 0 0,-2 1 0 0 0,-1 0 0 0 0,-13-44 0 0 0,13 55-87 0 0,-1-1-1 0 0,0 1 1 0 0,-15-22 0 0 0,-28-33 215 0 0,48 66-317 0 0,-1 0 1 0 0,0 0 0 0 0,0 0 1 0 0,-1 0-1 0 0,1 0 0 0 0,-1 0 0 0 0,1 0 0 0 0,-1 1 0 0 0,0-1 1 0 0,1 1-1 0 0,-1-1 0 0 0,0 1 0 0 0,-4-1 0 0 0,-12-6 28 0 0,3-3-76 0 0,15 9 25 0 0,-1 1 0 0 0,1-1 0 0 0,-1 1 0 0 0,1 0 0 0 0,-1 0 0 0 0,0 0 0 0 0,0 0 1 0 0,1 0-1 0 0,-1 0 0 0 0,0 0 0 0 0,0 0 0 0 0,0 1 0 0 0,0-1 0 0 0,0 1 0 0 0,0-1 0 0 0,0 1 0 0 0,0 0 0 0 0,0 0 0 0 0,-2 0 0 0 0,2 0-1 0 0,-1 0 0 0 0,1 0 0 0 0,0 0 0 0 0,-1-1 0 0 0,1 1 0 0 0,0-1 0 0 0,-1 1 0 0 0,-2-2 0 0 0,3 1 11 0 0,0 1 1 0 0,0-1-1 0 0,0 1 1 0 0,0-1-1 0 0,0 1 1 0 0,0 0-1 0 0,-3-1 1 0 0,4 2 3 0 0,1-1 0 0 0,-1 0 1 0 0,0 0-1 0 0,1 1 0 0 0,-1-1 0 0 0,0 0 1 0 0,1 1-1 0 0,-1-1 0 0 0,1 0 0 0 0,-1 1 1 0 0,0-1-1 0 0,1 1 0 0 0,-1-1 0 0 0,1 1 1 0 0,-1-1-1 0 0,1 1 0 0 0,0 0 0 0 0,-1-1 1 0 0,1 1-1 0 0,0-1 0 0 0,-1 1 0 0 0,1 0 1 0 0,0-1-1 0 0,-1 1 0 0 0,1 1 0 0 0,-2 1-345 0 0,0 1 0 0 0,0-1 0 0 0,0 0 0 0 0,0 0 0 0 0,0 0-1 0 0,-6 5 1 0 0,-1 3-2792 0 0</inkml:trace>
  <inkml:trace contextRef="#ctx0" brushRef="#br0" timeOffset="1">560 316 11976 0 0,'0'0'9055'0'0,"10"-4"-21142"0"0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0.1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51 6448 0 0,'0'0'498'0'0,"-7"3"1222"0"0,3-2 4594 0 0,2-1-5899 0 0,0 0 1 0 0,1 0 0 0 0,-1 1-1 0 0,0-1 1 0 0,1 0 0 0 0,-1 1-1 0 0,0-1 1 0 0,1 1 0 0 0,-1 0-1 0 0,1 0 1 0 0,-1-1 0 0 0,1 1-1 0 0,-3 2 1 0 0,2-1-109 0 0,0 0 0 0 0,0 0 0 0 0,0 0 0 0 0,0 0 0 0 0,0 1 0 0 0,1-1 0 0 0,-3 5 0 0 0,1-2-140 0 0,1 0 0 0 0,0 1 1 0 0,1-1-1 0 0,-1 1 0 0 0,1 0 0 0 0,0-1 0 0 0,0 1 0 0 0,0 7 0 0 0,1 1-38 0 0,1-1 0 0 0,0 0 0 0 0,0 1 0 0 0,1-1 0 0 0,8 25 0 0 0,30 66-118 0 0,-32-88-11 0 0,0-1 0 0 0,1 0 0 0 0,1 0-1 0 0,15 17 1 0 0,-10-12 0 0 0,-11-15 0 0 0,0 0 0 0 0,0 1 0 0 0,0-2 0 0 0,1 1 0 0 0,6 5 0 0 0,11 8-8 0 0,-13-9 12 0 0,1-1 1 0 0,0-1-1 0 0,16 9 1 0 0,-24-14-10 0 0,1-1-1 0 0,-1 0 1 0 0,1 0-1 0 0,-1 0 1 0 0,1 0-1 0 0,0-1 1 0 0,-1 1-1 0 0,1-1 1 0 0,0 1-1 0 0,0-1 1 0 0,-1 0-1 0 0,1 0 1 0 0,0 0-1 0 0,0 0 1 0 0,-1-1-1 0 0,1 1 1 0 0,0-1-1 0 0,-1 0 1 0 0,1 1-1 0 0,4-4 1 0 0,4-4-62 0 0,-8 5 59 0 0,-1 1 0 0 0,0-1 0 0 0,0 0 0 0 0,0 1 0 0 0,0-1 0 0 0,0 0 0 0 0,0-1 0 0 0,1-4 0 0 0,5-12-6 0 0,-8 15 14 0 0,0-1 2 0 0,2-12 68 0 0,-1 0 0 0 0,-1 0 0 0 0,0 0 0 0 0,-1 0 0 0 0,-1 0 0 0 0,-1 0 0 0 0,-5-19 0 0 0,5 25 66 0 0,-9-21 0 0 0,0 3 0 0 0,6 13-53 0 0,-1 0 0 0 0,-1 1 0 0 0,-13-22 0 0 0,6 12 1 0 0,6 12-54 0 0,-1 0 1 0 0,0 1-1 0 0,-21-21 0 0 0,23 26-3 0 0,2 2-51 0 0,-1 0-1 0 0,0 1 0 0 0,0 0 1 0 0,-1 0-1 0 0,1 0 0 0 0,-1 1 1 0 0,0 1-1 0 0,0-1 0 0 0,-1 1 1 0 0,1 0-1 0 0,-18-3 0 0 0,23 6-27 0 0,0 0 0 0 0,-1 0 0 0 0,1 1 0 0 0,0-1 1 0 0,0 1-1 0 0,-1-1 0 0 0,1 1 0 0 0,0 0 0 0 0,0 0 0 0 0,0 1 0 0 0,0-1 0 0 0,-4 3 0 0 0,6-4 1 0 0,-1 1 0 0 0,1 0-1 0 0,0 0 1 0 0,-1 0 0 0 0,1 0 0 0 0,0 0 0 0 0,0 0-1 0 0,0 1 1 0 0,0-1 0 0 0,0 0 0 0 0,0 0-1 0 0,0 1 1 0 0,0-1 0 0 0,1 1 0 0 0,-1-1 0 0 0,0 1-1 0 0,1-1 1 0 0,-1 1 0 0 0,1-1 0 0 0,0 1-1 0 0,-1 0 1 0 0,1-1 0 0 0,0 1 0 0 0,0-1 0 0 0,0 1-1 0 0,0 0 1 0 0,0 1 0 0 0,6 18-949 0 0,0 1 0 0 0,9 20 0 0 0,-1-8-3096 0 0,-10-25 2196 0 0,8 24-4750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0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63 152 17855 0 0,'0'0'407'0'0,"-1"1"60"0"0,-2 0-313 0 0,1 1 0 0 0,0 0 0 0 0,-1 1 0 0 0,1-1 0 0 0,0 0 0 0 0,-3 5 0 0 0,-4 4-26 0 0,8-10 113 0 0,-1 1 0 0 0,1 0 0 0 0,0 1 0 0 0,0-1-1 0 0,-1 0 1 0 0,1 0 0 0 0,0 0 0 0 0,1 1 0 0 0,-2 2-1 0 0,-3 9 684 0 0,2-7-742 0 0,0 0-1 0 0,1 0 0 0 0,0 1 0 0 0,0-1 0 0 0,0 0 1 0 0,1 1-1 0 0,0-1 0 0 0,1 1 0 0 0,0-1 1 0 0,0 1-1 0 0,1-1 0 0 0,0 1 0 0 0,0-1 0 0 0,2 9 1 0 0,2 1-151 0 0,0 1 1 0 0,2-1-1 0 0,0 0 1 0 0,17 29-1 0 0,-18-36-31 0 0,1-2 0 0 0,0 1 0 0 0,0-1 0 0 0,1 0 0 0 0,13 11 0 0 0,-6-7 0 0 0,-12-8-10 0 0,1-1-1 0 0,-1 1 0 0 0,0 0 1 0 0,4 8-1 0 0,-5-8-10 0 0,1 0 0 0 0,-1-1 0 0 0,0 0 0 0 0,1 1 0 0 0,0-1 1 0 0,0 0-1 0 0,0 0 0 0 0,3 2 0 0 0,4 2-19 0 0,0-1-1 0 0,0-1 1 0 0,0 1 0 0 0,21 6 0 0 0,-28-12 58 0 0,0 0 1 0 0,1 0 0 0 0,-1-1 0 0 0,0 1-1 0 0,0-1 1 0 0,0 1 0 0 0,1-1 0 0 0,-1 0 0 0 0,0 0-1 0 0,0-1 1 0 0,0 1 0 0 0,-1-1 0 0 0,1 1-1 0 0,4-4 1 0 0,4-1-56 0 0,-7 4 17 0 0,-1 0 1 0 0,-1 0 0 0 0,1 0-1 0 0,0 0 1 0 0,0-1 0 0 0,-1 1-1 0 0,1-1 1 0 0,-1 1 0 0 0,0-1 0 0 0,0 0-1 0 0,0 0 1 0 0,0 0 0 0 0,0 0-1 0 0,-1 0 1 0 0,1 0 0 0 0,-1-1-1 0 0,1-4 1 0 0,1-2 70 0 0,-1 0-1 0 0,-1-1 1 0 0,0 1-1 0 0,0-16 1 0 0,-2 3 354 0 0,-8-38 1 0 0,3 21-174 0 0,0 6-82 0 0,-2 0 1 0 0,-1 0 0 0 0,-20-47-1 0 0,22 69-140 0 0,1 0-1 0 0,-2 0 1 0 0,0 0-1 0 0,0 1 1 0 0,-1 0 0 0 0,0 1-1 0 0,-16-14 1 0 0,1 0-7 0 0,19 19 44 0 0,-1 0-1 0 0,0 1 1 0 0,0 0-1 0 0,0 0 1 0 0,0 0 0 0 0,-1 1-1 0 0,0 0 1 0 0,0 0-1 0 0,1 0 1 0 0,-2 1-1 0 0,1 0 1 0 0,-14-2-1 0 0,20 4-80 0 0,-1 0 0 0 0,0 0 0 0 0,0 0-1 0 0,0 0 1 0 0,0 0 0 0 0,1 0-1 0 0,-1 0 1 0 0,0 1 0 0 0,0-1-1 0 0,0 1 1 0 0,1-1 0 0 0,-1 1 0 0 0,0 0-1 0 0,1 0 1 0 0,-1 0 0 0 0,1 0-1 0 0,-1 0 1 0 0,1 0 0 0 0,-2 1-1 0 0,1 0-53 0 0,-1 1 0 0 0,2-1 0 0 0,-1 1 0 0 0,0 0 0 0 0,0 0 0 0 0,1-1 0 0 0,-1 1-1 0 0,1 0 1 0 0,0 0 0 0 0,-1 4 0 0 0,0 2-383 0 0,1-1 0 0 0,-1 1-1 0 0,2-1 1 0 0,-1 1 0 0 0,1 0 0 0 0,0-1 0 0 0,3 16-1 0 0,0-13-869 0 0,0 0 1 0 0,7 18-1 0 0,1-3-721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1.0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10136 0 0,'0'0'3721'0'0,"1"3"-755"0"0,2 22 2960 0 0,-3-22-4501 0 0,0-1-606 0 0,12 126 1543 0 0,-8-95-2307 0 0,-1 13-35 0 0,-2-25-181 0 0,5 29-1 0 0,9 48-952 0 0,-14-86 917 0 0,-1-10 154 0 0,1 0 0 0 0,-1 0 0 0 0,0 0 0 0 0,0 0 0 0 0,1 0 0 0 0,-1-1 0 0 0,1 1 0 0 0,1 2 0 0 0,-1-3-65 0 0,3 8-26 0 0,3 18 70 0 0,0-18 78 0 0,-6-9-5 0 0,0 0 0 0 0,0 0 0 0 0,0 0 0 0 0,-1 0 0 0 0,1 1 0 0 0,0-1 0 0 0,0 0 0 0 0,0-1 0 0 0,0 1 0 0 0,0 0 0 0 0,0 0 0 0 0,-1 0 1 0 0,1 0-1 0 0,0-1 0 0 0,0 1 0 0 0,0 0 0 0 0,0-1 0 0 0,-1 1 0 0 0,1-1 0 0 0,1 0 0 0 0,6-3 99 0 0,29 3 308 0 0,-35 0-396 0 0,0 1 0 0 0,0 0 0 0 0,0-1-1 0 0,0 1 1 0 0,0 0 0 0 0,0 0 0 0 0,0 1-1 0 0,0-1 1 0 0,0 0 0 0 0,-1 1 0 0 0,1-1 0 0 0,0 1-1 0 0,0-1 1 0 0,0 1 0 0 0,0 0 0 0 0,-1 0 0 0 0,4 1-1 0 0,0 1 7 0 0,-3-2-21 0 0,0-1 0 0 0,0 1 0 0 0,-1-1 0 0 0,1 0 0 0 0,0 0 0 0 0,0 0 0 0 0,-1 0 0 0 0,1 0 0 0 0,0 0 0 0 0,0 0 1 0 0,-1 0-1 0 0,1-1 0 0 0,0 1 0 0 0,0-1 0 0 0,-1 1 0 0 0,1-1 0 0 0,0 0 0 0 0,-1 1 0 0 0,1-1 0 0 0,-1 0 1 0 0,2-1-1 0 0,-1 0-1 0 0,0 1 0 0 0,-1 0-1 0 0,1 0 1 0 0,0 0 0 0 0,0 0 0 0 0,0 1 0 0 0,0-1 0 0 0,0 0 0 0 0,0 1 0 0 0,0-1 0 0 0,0 1 0 0 0,0 0 0 0 0,0 0 0 0 0,0 0 0 0 0,0 0 0 0 0,0 0-1 0 0,0 0 1 0 0,0 0 0 0 0,0 1 0 0 0,3 0 0 0 0,-3 0-8 0 0,-1-1-7 0 0,-1 1 0 0 0,1-1 0 0 0,0 0 0 0 0,-1 1 0 0 0,1-1 0 0 0,0 0 0 0 0,-1 0 0 0 0,1 1 0 0 0,0-1 0 0 0,0 0 0 0 0,-1 0 0 0 0,1 0 0 0 0,0 0 0 0 0,0 0 0 0 0,-1 0-1 0 0,1 0 1 0 0,0 0 0 0 0,0-1 0 0 0,-1 1 0 0 0,1 0 0 0 0,0 0 0 0 0,0-1 0 0 0,-1 1 0 0 0,1 0 0 0 0,0-1 0 0 0,-1 1 0 0 0,1 0 0 0 0,-1-1 0 0 0,1 1 0 0 0,1-2 0 0 0,4-4-483 0 0,0 0 1 0 0,-1-1 0 0 0,0 1 0 0 0,7-13 0 0 0,-5 6-1799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1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0 10136 0 0,'-1'2'777'0'0,"-11"22"-337"0"0,-1 0 3080 0 0,12-22-1495 0 0,2 0-1408 0 0,-1 1 0 0 0,1-1 0 0 0,-1 1 0 0 0,0 0-1 0 0,0-1 1 0 0,0 1 0 0 0,0-1 0 0 0,-1 6 0 0 0,1 13 1411 0 0,5 0-958 0 0,2 0-1 0 0,17 39 1 0 0,-19-46-988 0 0,0 0 0 0 0,-1 0 0 0 0,-1 1 0 0 0,3 20 0 0 0,-3-15-215 0 0,7 27 0 0 0,-2-22 17 0 0,0 3 203 0 0,1 0 0 0 0,13 27 0 0 0,-15-39-796 0 0,5 12-189 0 0,-12-27 531 0 0,1-1 0 0 0,-1 1 0 0 0,1 0 0 0 0,0 0 1 0 0,0 0-1 0 0,-1 0 0 0 0,1 0 0 0 0,0-1 0 0 0,0 1 0 0 0,0 0 0 0 0,0-1 1 0 0,0 1-1 0 0,0-1 0 0 0,0 1 0 0 0,0-1 0 0 0,0 1 0 0 0,0-1 1 0 0,0 0-1 0 0,0 0 0 0 0,0 1 0 0 0,3-1 0 0 0,11-3-7523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1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 9216 0 0,'0'0'830'0'0,"2"1"-684"0"0,1-1 17 0 0,1 1-1 0 0,0-1 1 0 0,-1 1 0 0 0,1-1 0 0 0,0 0 0 0 0,6-2 0 0 0,9 1 7795 0 0,-16 0-4497 0 0,1-3-2693 0 0,-1 1-274 0 0,5 0 437 0 0,1 0 1 0 0,-1 1 0 0 0,18-3 0 0 0,-18 4-846 0 0,-4 1-2 0 0,0 0 0 0 0,0 0-1 0 0,0 0 1 0 0,-1 1 0 0 0,1 0 0 0 0,0 0 0 0 0,0 0 0 0 0,-1 0 0 0 0,1 0 0 0 0,-1 1 0 0 0,1-1-1 0 0,-1 1 1 0 0,6 4 0 0 0,-8-6-77 0 0,1 2 18 0 0,0 0-1 0 0,0 0 0 0 0,0 0 1 0 0,0 0-1 0 0,-1 0 1 0 0,1 0-1 0 0,-1 0 0 0 0,1 1 1 0 0,-1-1-1 0 0,0 0 1 0 0,0 1-1 0 0,0-1 0 0 0,0 1 1 0 0,0-1-1 0 0,0 1 1 0 0,-1 0-1 0 0,1-1 1 0 0,-1 1-1 0 0,0 0 0 0 0,0 4 1 0 0,4 16 78 0 0,-4-18-127 0 0,1-1-1 0 0,-1 1 1 0 0,0-1-1 0 0,-1 1 1 0 0,1-1-1 0 0,-1 0 1 0 0,0 1-1 0 0,0-1 1 0 0,0 0-1 0 0,-1 1 1 0 0,1-1-1 0 0,-1 0 1 0 0,-2 5-1 0 0,-4 9-136 0 0,-2 4-351 0 0,8-20 360 0 0,1 1 1 0 0,0 0 0 0 0,-1 0-1 0 0,1 0 1 0 0,0 0 0 0 0,0 0-1 0 0,1 0 1 0 0,-1 0 0 0 0,1 1-1 0 0,-1 5 1 0 0,1-5-46 0 0,0 1-35 0 0,0 0 1 0 0,0 1 0 0 0,0-1 0 0 0,1 1 0 0 0,0-1 0 0 0,0 0-1 0 0,2 8 1 0 0,3 6-25 0 0,-5-17 242 0 0,-1 0 0 0 0,1 1 0 0 0,0-1 0 0 0,-1 0 0 0 0,1 0 0 0 0,0 0 0 0 0,2 3 0 0 0,11 7-67 0 0,-6-7 94 0 0,27 31 273 0 0,-28-28-127 0 0,-1 0-1 0 0,2-1 1 0 0,-1 1 0 0 0,1-2 0 0 0,0 1 0 0 0,1-1-1 0 0,16 9 1 0 0,-22-14-80 0 0,1 1-1 0 0,-1 0 0 0 0,0 0 0 0 0,0 0 1 0 0,0 0-1 0 0,-1 1 0 0 0,1-1 1 0 0,0 1-1 0 0,-1-1 0 0 0,3 4 1 0 0,0 3 127 0 0,0-1 0 0 0,5 13 1 0 0,-2-4 24 0 0,-7-16-211 0 0,-1-1 0 0 0,1 0 1 0 0,-1 1-1 0 0,0-1 0 0 0,1 1 0 0 0,-1-1 0 0 0,0 1 0 0 0,0-1 0 0 0,0 1 0 0 0,1-1 1 0 0,-1 1-1 0 0,0-1 0 0 0,0 1 0 0 0,0-1 0 0 0,0 1 0 0 0,0 0 0 0 0,0-1 1 0 0,0 1-1 0 0,0-1 0 0 0,0 1 0 0 0,0-1 0 0 0,0 1 0 0 0,0-1 0 0 0,0 1 0 0 0,0-1 1 0 0,-1 1-1 0 0,1-1 0 0 0,0 1 0 0 0,0-1 0 0 0,-1 1 0 0 0,1-1 0 0 0,0 1 1 0 0,-1-1-1 0 0,1 1 0 0 0,0-1 0 0 0,-1 0 0 0 0,1 1 0 0 0,-1-1 0 0 0,1 0 0 0 0,0 1 1 0 0,-1-1-1 0 0,0 1 0 0 0,-2 0 115 0 0,0-1 0 0 0,-1 1 0 0 0,1-1 0 0 0,0 0 1 0 0,0 1-1 0 0,-5-2 0 0 0,-8 2-243 0 0,-92 8-45 0 0,98-8-433 0 0,0 0 1 0 0,-1-1 0 0 0,-15-2 0 0 0,14 2-1057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4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31 6912 0 0,'0'0'528'0'0,"0"-1"-342"0"0,-1-10-489 0 0,1-6 13622 0 0,4 16-7934 0 0,2 8-5958 0 0,6 11 622 0 0,-2 0 1 0 0,-1 0-1 0 0,0 1 1 0 0,-1 0-1 0 0,-1 1 1 0 0,-1 0-1 0 0,6 30 1 0 0,16 50-752 0 0,-14-56-293 0 0,-13-41 619 0 0,0 1 1 0 0,0-1 0 0 0,1 0 0 0 0,-1 0-1 0 0,1-1 1 0 0,2 4 0 0 0,-2-3-72 0 0,3 7-1337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8288 0 0,'0'0'2732'0'0,"-1"2"-1719"0"0,-2 8-410 0 0,-1 0 1 0 0,-1-1-1 0 0,-5 10 1 0 0,-8 16-638 0 0,12-23-2062 0 0,1-4 1219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5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8752 0 0,'0'0'5165'0'0,"2"0"-2817"0"0,22-1 864 0 0,42-7 0 0 0,-59 8-2968 0 0,0-1 1 0 0,0 1 0 0 0,0 1 0 0 0,0-1 0 0 0,0 1 0 0 0,7 2-1 0 0,-3-1 43 0 0,-1-1 0 0 0,13 1 0 0 0,-16-2-187 0 0,-1 0-1 0 0,1 1 0 0 0,-1 0 1 0 0,10 2-1 0 0,34 15 213 0 0,-35-13-250 0 0,-11-4-37 0 0,12 10 43 0 0,-14-9-9 0 0,-3 0 9 0 0,-2 2-59 0 0,-1 1 0 0 0,1 0 0 0 0,-1-1 0 0 0,0 0 0 0 0,0 0 0 0 0,-1 0 0 0 0,1-1 0 0 0,-1 1 0 0 0,-5 2 0 0 0,-7 4-37 0 0,-25 9-1 0 0,24-11-25 0 0,9-5 7 0 0,0 0 0 0 0,0 0 1 0 0,-15 1-1 0 0,-3 2-36 0 0,22-4 20 0 0,0-1 0 0 0,0 0 0 0 0,0 0-1 0 0,0 0 1 0 0,0-1 0 0 0,0 1 0 0 0,-1-1 0 0 0,1-1-1 0 0,-7 0 1 0 0,-7 0-1177 0 0,17 1 735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5.5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1 17135 0 0,'0'0'3072'0'0,"-12"0"1958"0"0,-1 5-4011 0 0,4-3-574 0 0,-1 2-1 0 0,0-1 1 0 0,-13 8 0 0 0,23-10-421 0 0,-1-1 0 0 0,1 0 0 0 0,-1 1 0 0 0,1-1 0 0 0,-1 1 0 0 0,1-1 0 0 0,0 1-1 0 0,-1-1 1 0 0,1 1 0 0 0,0-1 0 0 0,-1 1 0 0 0,1-1 0 0 0,0 1 0 0 0,0-1 0 0 0,0 1 0 0 0,-1 0 0 0 0,1 0 0 0 0,-3 6 53 0 0,-4 1 2 0 0,4-5-58 0 0,0 0 1 0 0,1 0-1 0 0,-1 0 0 0 0,1 0 0 0 0,0 0 0 0 0,0 1 0 0 0,0-1 1 0 0,0 1-1 0 0,0-1 0 0 0,-1 7 0 0 0,-1 4-4 0 0,1-1-1 0 0,0 1 1 0 0,1 0 0 0 0,1 0-1 0 0,0 0 1 0 0,1 1 0 0 0,3 25-1 0 0,2 20-4 0 0,-5-43-15 0 0,1 0-1 0 0,1 0 0 0 0,7 30 1 0 0,31 62-161 0 0,-38-102 116 0 0,1 0 1 0 0,0 0 0 0 0,0-1-1 0 0,1 1 1 0 0,-1 0 0 0 0,1-1-1 0 0,1 0 1 0 0,-1 0 0 0 0,1 0-1 0 0,0-1 1 0 0,11 10 0 0 0,-7-8-105 0 0,12 12-14 0 0,-20-17 56 0 0,0-1 0 0 0,0 1 1 0 0,0-1-1 0 0,0 1 0 0 0,-1-1 0 0 0,1 1 1 0 0,-1 0-1 0 0,1-1 0 0 0,-1 1 0 0 0,1 0 1 0 0,-1-1-1 0 0,0 1 0 0 0,0 3 0 0 0,1-4 27 0 0,-1 0-1 0 0,0 0 1 0 0,0 0-1 0 0,0-1 1 0 0,1 1 0 0 0,-1 0-1 0 0,0 0 1 0 0,1 0-1 0 0,-1 0 1 0 0,0-1-1 0 0,1 1 1 0 0,-1 0 0 0 0,1 0-1 0 0,0-1 1 0 0,-1 1-1 0 0,1-1 1 0 0,-1 1-1 0 0,1 0 1 0 0,0-1-1 0 0,0 1 1 0 0,-1-1 0 0 0,1 1-1 0 0,0-1 1 0 0,1 1-1 0 0,21 6-1657 0 0,-18-6 1010 0 0,10 1-3186 0 0,3-6 2621 0 0,-12 2 546 0 0,20-6-1304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5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8 11520 0 0,'0'0'1432'0'0,"0"2"-151"0"0,1-1-1075 0 0,-1 0-1 0 0,0 0 1 0 0,0 0 0 0 0,0 0-1 0 0,0 0 1 0 0,0 0 0 0 0,0 0-1 0 0,0 0 1 0 0,0 0 0 0 0,0 0-1 0 0,0 0 1 0 0,-1 1 0 0 0,1-1-1 0 0,0 0 1 0 0,-1 0 0 0 0,0 1-1 0 0,0-1-4 0 0,1 1 0 0 0,-1-1 0 0 0,1 0 0 0 0,-1 1-1 0 0,1-1 1 0 0,0 1 0 0 0,0-1 0 0 0,-1 1 0 0 0,1-1-1 0 0,0 1 1 0 0,0-1 0 0 0,0 1 0 0 0,1 1 0 0 0,0 0 63 0 0,0 1 0 0 0,0-1 1 0 0,-1 1-1 0 0,1-1 0 0 0,-1 1 0 0 0,0-1 1 0 0,0 1-1 0 0,0-1 0 0 0,0 1 0 0 0,-1-1 1 0 0,1 1-1 0 0,-1-1 0 0 0,-2 7 1 0 0,2-8-171 0 0,0 1 1 0 0,0 0 0 0 0,1 0-1 0 0,-1 0 1 0 0,1 0 0 0 0,-1 0-1 0 0,1 0 1 0 0,0 0 0 0 0,0 0-1 0 0,1 0 1 0 0,-1 0 0 0 0,1-1 0 0 0,-1 1-1 0 0,1 0 1 0 0,0 0 0 0 0,2 4-1 0 0,2 4 181 0 0,1 0-1 0 0,12 18 0 0 0,-6-12-69 0 0,1 3-77 0 0,13 21 33 0 0,17 29-465 0 0,-15-29-3249 0 0,-26-31 1666 0 0</inkml:trace>
  <inkml:trace contextRef="#ctx0" brushRef="#br0" timeOffset="1">238 1 12440 0 0,'-36'3'8682'0'0,"29"-1"-6065"0"0,-8 13 694 0 0,11-10-3160 0 0,0 0-1 0 0,1 1 0 0 0,-1 0 0 0 0,1 0 0 0 0,0 0 1 0 0,-2 8-1 0 0,2-4-88 0 0,-1 0 0 0 0,0 0 1 0 0,-8 14-1 0 0,6-13-11 0 0,1 0-1 0 0,-8 19 1 0 0,10-20-123 0 0,-1-1 1 0 0,0 0-1 0 0,-11 17 0 0 0,10-19 4 0 0,1-1 0 0 0,0 1 1 0 0,1 0-1 0 0,0 0 0 0 0,0 0 0 0 0,0 1 0 0 0,1-1 1 0 0,-2 11-1 0 0,-3 3-588 0 0,6-19 446 0 0,0-1 0 0 0,0 1 0 0 0,0 0 0 0 0,1 0-1 0 0,-1-1 1 0 0,0 1 0 0 0,1 0 0 0 0,0 0 0 0 0,-1 0 0 0 0,1 0 0 0 0,0 0 0 0 0,0 0 0 0 0,0 3 0 0 0,5 6-1576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6.2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 11976 0 0,'0'0'1082'0'0,"2"0"-626"0"0,6-1 1109 0 0,0 0 1 0 0,0-1-1 0 0,-1 1 0 0 0,11-5 0 0 0,20-4 576 0 0,-12 8-6751 0 0,-13 2 3106 0 0</inkml:trace>
  <inkml:trace contextRef="#ctx0" brushRef="#br0" timeOffset="1">108 239 17911 0 0,'-21'8'820'0'0,"17"-6"1234"0"0,8-3-1020 0 0,30-7 1034 0 0,-34 8-2006 0 0,1 0 0 0 0,0 0-1 0 0,0-1 1 0 0,0 1-1 0 0,-1 0 1 0 0,1-1 0 0 0,0 1-1 0 0,-1-1 1 0 0,1 1 0 0 0,0 0-1 0 0,-1-1 1 0 0,1 1 0 0 0,1-2-1 0 0,2-2 74 0 0,14-4 202 0 0,-16 7-302 0 0,1 0 0 0 0,0 0-1 0 0,0 0 1 0 0,0 0 0 0 0,0-1 0 0 0,-1 0 0 0 0,1 1-1 0 0,-1-1 1 0 0,1 0 0 0 0,2-3 0 0 0,1-1-177 0 0,-1 0 0 0 0,1 1 1 0 0,1 0-1 0 0,7-5 1 0 0,0 0-1073 0 0,1-3-462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6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15200 0 0,'-1'0'438'0'0,"1"0"0"0"0,-1 0 0 0 0,1 0 0 0 0,-1 0 0 0 0,1 0 0 0 0,-1 0 0 0 0,1 0 0 0 0,-1 0 0 0 0,1 0 0 0 0,-1 1 0 0 0,1-1 0 0 0,-1 0 0 0 0,1 0 0 0 0,0 1 0 0 0,-1-1 0 0 0,1 0 0 0 0,-1 1 0 0 0,1-1 0 0 0,0 0 0 0 0,-1 1 0 0 0,-3 11 2199 0 0,4-9-2555 0 0,0 0-1 0 0,0 0 1 0 0,0 0 0 0 0,0 0-1 0 0,0-1 1 0 0,1 1 0 0 0,1 4-1 0 0,-1-1-9 0 0,0-1 0 0 0,0 1-1 0 0,-1 0 1 0 0,0-1-1 0 0,0 1 1 0 0,0 0-1 0 0,-1 0 1 0 0,-2 10-1 0 0,-1 22-1 0 0,3-6-47 0 0,0-25-19 0 0,0 1 1 0 0,1-1-1 0 0,0 1 0 0 0,0-1 1 0 0,1 0-1 0 0,2 13 0 0 0,8 12-1 0 0,3 14-18 0 0,-13-41 2 0 0,1 0 0 0 0,-1-1 1 0 0,1 1-1 0 0,0 0 0 0 0,1-1 0 0 0,-1 1 0 0 0,7 7 0 0 0,24 25-61 0 0,-30-35 55 0 0,-1 0 1 0 0,1 0 0 0 0,0-1 0 0 0,0 0-1 0 0,0 1 1 0 0,0-1 0 0 0,0 0-1 0 0,0 0 1 0 0,0 0 0 0 0,0-1-1 0 0,1 1 1 0 0,-1-1 0 0 0,0 0-1 0 0,6 0 1 0 0,-7 0-78 0 0,1-1 16 0 0,13-6 95 0 0,-13 6 10 0 0,0 0 0 0 0,0 0 0 0 0,-1 0 0 0 0,1-1 0 0 0,0 1 0 0 0,-1-1 0 0 0,4-2 0 0 0,-3 1-9 0 0,0-1 1 0 0,-1 1-1 0 0,0 0 0 0 0,0-1 1 0 0,2-5-1 0 0,2-2-30 0 0,-4 8 54 0 0,-1 0 1 0 0,1 0-1 0 0,-1-1 0 0 0,0 1 1 0 0,-1 0-1 0 0,1 0 1 0 0,0 0-1 0 0,-1-5 1 0 0,3-5 111 0 0,-3 12-143 0 0,0 0 1 0 0,0 0-1 0 0,1 0 0 0 0,-1 0 1 0 0,0 0-1 0 0,0 0 1 0 0,0 0-1 0 0,0 0 0 0 0,0-1 1 0 0,-1 1-1 0 0,1 0 1 0 0,0 0-1 0 0,0 0 0 0 0,-1 1 1 0 0,1-1-1 0 0,0 0 0 0 0,-1 0 1 0 0,1 0-1 0 0,-1 0 1 0 0,1 0-1 0 0,-1 0 0 0 0,0 0 1 0 0,1 1-1 0 0,-1-1 1 0 0,0 0-1 0 0,0 0 0 0 0,1 1 1 0 0,-1-1-1 0 0,0 1 1 0 0,0-1-1 0 0,0 1 0 0 0,0-1 1 0 0,0 1-1 0 0,0-1 1 0 0,0 1-1 0 0,0 0 0 0 0,0-1 1 0 0,0 1-1 0 0,-1 0 0 0 0,-1-1 21 0 0,-1 1 0 0 0,1-1 0 0 0,-1 1 0 0 0,1 0-1 0 0,0 0 1 0 0,-1 0 0 0 0,1 1 0 0 0,-1-1-1 0 0,-6 3 1 0 0,9-3-47 0 0,-1 1 1 0 0,0 0-1 0 0,1 0 1 0 0,-1 0-1 0 0,1 0 0 0 0,-1 1 1 0 0,1-1-1 0 0,0 0 1 0 0,-1 0-1 0 0,1 1 0 0 0,0-1 1 0 0,0 1-1 0 0,-1 2 0 0 0,-9 9-167 0 0,8-10-38 0 0,0 0 0 0 0,0 0 1 0 0,0 0-1 0 0,1 0 0 0 0,-1 1 1 0 0,1-1-1 0 0,0 1 0 0 0,0 0 0 0 0,0-1 1 0 0,1 1-1 0 0,-1 0 0 0 0,1 0 1 0 0,-2 6-1 0 0,2-7-137 0 0,0 0 1 0 0,0 0-1 0 0,0 0 0 0 0,-1 0 1 0 0,1-1-1 0 0,-4 5 0 0 0,4-5-61 0 0,-6 9-1576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6.9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24 18079 0 0,'-17'-5'828'0'0,"17"4"-728"0"0,1 0 0 0 0,0 0 0 0 0,0 0 0 0 0,-1 0 0 0 0,1 0 0 0 0,0 1 0 0 0,0-1 0 0 0,0 0 0 0 0,0 1 0 0 0,2-2 0 0 0,17-6 100 0 0,-18 8 667 0 0,-2 0-636 0 0,1 1 0 0 0,0-1 0 0 0,0 1 0 0 0,0-1 0 0 0,0 1 0 0 0,0-1 0 0 0,0 0 0 0 0,0 0 0 0 0,0 1 0 0 0,0-1 0 0 0,0 0 0 0 0,0 0 0 0 0,1 0 0 0 0,-2 0-2 0 0,4 1-62 0 0,-1 0 0 0 0,1 0 0 0 0,-1 0 0 0 0,1 1 1 0 0,-1-1-1 0 0,0 1 0 0 0,0 0 0 0 0,0 0 0 0 0,0 0 0 0 0,0 0 1 0 0,4 5-1 0 0,1 1 147 0 0,0 1 0 0 0,7 12 1 0 0,-7-9-98 0 0,11 17 182 0 0,-1 1 1 0 0,-2 1-1 0 0,17 46 1 0 0,-24-57-286 0 0,-1 3 13 0 0,0-1-1 0 0,-1 1 1 0 0,-1 1 0 0 0,2 24-1 0 0,-3-2 30 0 0,-2 53 0 0 0,-3-74-159 0 0,1 10 2 0 0,-2 1 1 0 0,-1-1-1 0 0,-10 50 0 0 0,1-24-135 0 0,-3 16-1220 0 0,8-50 72 0 0,0-3-55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7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7368 0 0,'0'0'13285'0'0,"1"0"-12429"0"0,80-2 1577 0 0,-39 0-4900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7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 12896 0 0,'0'0'1400'0'0,"12"4"-1400"0"0,3-4 1152 0 0,0 0 207 0 0,-5 0 41 0 0,7 0 8 0 0,-8-4-904 0 0,7-2-184 0 0,-1 6-32 0 0,0-4 0 0 0,6-1-1568 0 0,-5 1-304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8.1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16064 0 0,'0'0'4889'0'0,"2"0"-3860"0"0,6 5-392 0 0,9 2 583 0 0,43 3-169 0 0,-50-8-948 0 0,-8-1-77 0 0,1 0 1 0 0,-1 0 0 0 0,1 0 0 0 0,-1-1-1 0 0,0 1 1 0 0,1-1 0 0 0,-1 0 0 0 0,1 0-1 0 0,-1 0 1 0 0,1 0 0 0 0,-1 0 0 0 0,1 0-1 0 0,2-2 1 0 0,1 3 43 0 0,-3 3-88 0 0,1 0 0 0 0,-1 0 1 0 0,0 0-1 0 0,0 0 0 0 0,0 1 1 0 0,-1-1-1 0 0,0 1 1 0 0,1 0-1 0 0,-2 0 0 0 0,1 0 1 0 0,0 0-1 0 0,-1 0 1 0 0,1 8-1 0 0,-1 2-58 0 0,-1-1 1 0 0,0 1-1 0 0,-4 24 0 0 0,3-7-102 0 0,1-25 23 0 0,0 0 0 0 0,0 1-1 0 0,-1-1 1 0 0,-2 9 0 0 0,2-12-100 0 0,0 0 1 0 0,0-1-1 0 0,0 1 1 0 0,0 0-1 0 0,1-1 1 0 0,0 1-1 0 0,0 0 1 0 0,0 0-1 0 0,0-1 1 0 0,0 1-1 0 0,1 0 1 0 0,0 0 0 0 0,1 5-1 0 0,-1-5-2277 0 0,-1 4-4138 0 0</inkml:trace>
  <inkml:trace contextRef="#ctx0" brushRef="#br0" timeOffset="1">82 207 14048 0 0,'0'0'2655'0'0,"2"-1"-1392"0"0,5-1-404 0 0,0-2 0 0 0,0 1 0 0 0,-1-1 0 0 0,13-8 0 0 0,-10 5-383 0 0,1 1 0 0 0,1 0 0 0 0,-1 1 0 0 0,14-5 0 0 0,-19 8-497 0 0,1 1-1 0 0,0-1 0 0 0,0 1 1 0 0,-1 0-1 0 0,11-1 0 0 0,-6 2-360 0 0,0-4-1116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8.5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207 16 20735 0 0,'0'0'3710'0'0,"-1"-2"-2916"0"0,0 1-728 0 0,0 0 0 0 0,0 0 0 0 0,0 0 0 0 0,0 0 0 0 0,-1 0 0 0 0,1 0 0 0 0,0 0 0 0 0,-1 0 0 0 0,1 0 0 0 0,0 1 0 0 0,-1-1 0 0 0,1 0 0 0 0,-1 1 0 0 0,1-1 0 0 0,-1 1 0 0 0,1 0 0 0 0,-1 0 0 0 0,0-1 0 0 0,1 1 0 0 0,-1 0 0 0 0,1 0-1 0 0,-1 0 1 0 0,0 1 0 0 0,1-1 0 0 0,-1 0 0 0 0,1 1 0 0 0,-1-1 0 0 0,1 0 0 0 0,-1 1 0 0 0,1 0 0 0 0,-1-1 0 0 0,1 1 0 0 0,-3 2 0 0 0,-1 0-27 0 0,-1 1-1 0 0,0 0 0 0 0,1 1 1 0 0,-1-1-1 0 0,1 1 1 0 0,-8 10-1 0 0,-47 69-116 0 0,53-72 8 0 0,1 0 0 0 0,0 0 1 0 0,1 1-1 0 0,0-1 1 0 0,-4 23-1 0 0,5-19-26 0 0,1 0 0 0 0,1 0 0 0 0,1 1 0 0 0,0 17 0 0 0,1-28 79 0 0,1 0 0 0 0,0 0 0 0 0,0-1 0 0 0,0 1 0 0 0,1 0 0 0 0,0-1 0 0 0,0 1 0 0 0,0-1 0 0 0,0 0 0 0 0,1 0 0 0 0,0 0 0 0 0,0 0 0 0 0,1 0 0 0 0,-1 0 0 0 0,5 3 0 0 0,5 4-15 0 0,0-2 0 0 0,0 0-1 0 0,23 13 1 0 0,-31-20-154 0 0,1-1 1 0 0,-1 1-1 0 0,0-1 1 0 0,1 1 0 0 0,-1-2-1 0 0,1 1 1 0 0,-1-1-1 0 0,1 1 1 0 0,0-2-1 0 0,0 1 1 0 0,0-1-1 0 0,-1 1 1 0 0,1-2-1 0 0,0 1 1 0 0,0-1-1 0 0,0 1 1 0 0,-1-2-1 0 0,9-1 1 0 0,1-6-1090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6912 0 0,'0'0'7745'0'0,"2"1"-6666"0"0,3 0-713 0 0,1 1 0 0 0,0-1 1 0 0,0 0-1 0 0,0 0 1 0 0,0 0-1 0 0,0-1 0 0 0,0 0 1 0 0,0 0-1 0 0,7-2 1 0 0,14 1 462 0 0,-25 2-811 0 0,1-1 0 0 0,10-5-57 0 0,-11 4-161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48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2760 0 0,'0'2'8341'0'0,"-5"19"-260"0"0,0 5-4010 0 0,-1 21-833 0 0,6-33-3153 0 0,1 0 0 0 0,1 0 0 0 0,0 0 0 0 0,0 0 0 0 0,1 0 0 0 0,1 0-1 0 0,0-1 1 0 0,9 17 0 0 0,-11-25-85 0 0,0-1 0 0 0,0 0 0 0 0,1 0 0 0 0,5 6 0 0 0,-7-9 0 0 0,0 0 0 0 0,0 0 0 0 0,0 0 0 0 0,1 0 0 0 0,-1 0 0 0 0,1-1 0 0 0,-1 1 0 0 0,0 0 0 0 0,3 0 0 0 0,0 0 0 0 0,1 0 11 0 0,-4-1-7 0 0,-1 0 0 0 0,1-1 0 0 0,0 1 0 0 0,-1 0 0 0 0,1-1 0 0 0,-1 1 0 0 0,1-1 0 0 0,-1 1 0 0 0,1 0 0 0 0,-1-1 0 0 0,1 1 0 0 0,-1-1 0 0 0,1 1 0 0 0,-1-1 0 0 0,1 0 0 0 0,1-1 17 0 0,7-6 139 0 0,-7 6 232 0 0,-2 0-225 0 0,1-5-123 0 0,1 0-19 0 0,-1 6-108 0 0,-12 1-1387 0 0,9 1 1154 0 0,0-1 0 0 0,0 1 1 0 0,0 0-1 0 0,0-1 0 0 0,0 1 0 0 0,0 0 0 0 0,0 0 1 0 0,0 0-1 0 0,0 1 0 0 0,1-1 0 0 0,-3 2 1 0 0,-6 7-8066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0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9216 0 0,'2'-1'180'0'0,"0"-1"0"0"0,0 1 0 0 0,1-1 0 0 0,-1 1 0 0 0,0 0 0 0 0,1 0 0 0 0,-1 0 0 0 0,1 1 0 0 0,4-2 0 0 0,7 1 10529 0 0,-14 2-10408 0 0,1 1 1 0 0,0 0-1 0 0,-1-1 1 0 0,1 1-1 0 0,0 0 0 0 0,0-1 1 0 0,0 1-1 0 0,1 1 1 0 0,5 8 11 0 0,-6-8-246 0 0,-1 0 0 0 0,1 0 0 0 0,-1 1 0 0 0,0-1 0 0 0,1 0 0 0 0,-2 1 0 0 0,1-1 0 0 0,-1 4 0 0 0,0 10 26 0 0,1 6-12 0 0,3 99 357 0 0,-2-95-432 0 0,3 0 0 0 0,9 40-1 0 0,-2-22-264 0 0,-5-18-392 0 0,2 0 1 0 0,0-1 0 0 0,1 0 0 0 0,20 38 0 0 0,-13-40-4933 0 0,-5-1-1699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31 109 8288 0 0,'0'0'30'0'0,"0"0"1"0"0,0 0 0 0 0,0-1-1 0 0,0 1 1 0 0,0 0-1 0 0,0 0 1 0 0,-1 0 0 0 0,1 0-1 0 0,0-1 1 0 0,0 1 0 0 0,0 0-1 0 0,0 0 1 0 0,-1 0-1 0 0,1 0 1 0 0,0 0 0 0 0,0-1-1 0 0,0 1 1 0 0,-1 0 0 0 0,1 0-1 0 0,0 0 1 0 0,0 0-1 0 0,0 0 1 0 0,-1 0 0 0 0,1 0-1 0 0,0 0 1 0 0,0 0-1 0 0,-1 0 1 0 0,1 0 0 0 0,-2 1 219 0 0,1 0 1 0 0,-1 0-1 0 0,1 0 1 0 0,-1 0-1 0 0,1 0 1 0 0,0 0-1 0 0,0 0 1 0 0,-1 1-1 0 0,1-1 1 0 0,0 0-1 0 0,0 1 1 0 0,0-1-1 0 0,0 1 1 0 0,0 0-1 0 0,1-1 1 0 0,-1 1-1 0 0,0 0 0 0 0,1-1 1 0 0,-1 1-1 0 0,1 3 1 0 0,-2 3 1980 0 0,1 1 0 0 0,1 16 0 0 0,0-18-1923 0 0,1 4-85 0 0,0 0 0 0 0,1 0 1 0 0,0-1-1 0 0,0 1 0 0 0,6 13 0 0 0,-3-10-90 0 0,-5-12-121 0 0,1 0 1 0 0,0 1 0 0 0,1-1-1 0 0,-1 0 1 0 0,0 1-1 0 0,1-1 1 0 0,-1 0 0 0 0,1 0-1 0 0,0 0 1 0 0,0 0 0 0 0,0-1-1 0 0,0 1 1 0 0,0 0-1 0 0,0-1 1 0 0,0 1 0 0 0,0-1-1 0 0,1 0 1 0 0,3 2 0 0 0,8 1-1 0 0,-9-7-9 0 0,-3 2 3 0 0,10-4 31 0 0,-10 4-26 0 0,1 0 0 0 0,0 0 0 0 0,-1 0 0 0 0,1-1 0 0 0,-1 1 0 0 0,1-1 1 0 0,-1 1-1 0 0,0-1 0 0 0,0 0 0 0 0,1 0 0 0 0,-1 0 0 0 0,3-4 0 0 0,2-3 91 0 0,0 0 41 0 0,0-1 0 0 0,0 1 1 0 0,-1-1-1 0 0,-1-1 0 0 0,1 1 0 0 0,6-21 0 0 0,-9 18 102 0 0,0 1 1 0 0,-1 0-1 0 0,0-22 0 0 0,-2 29-187 0 0,0 0 0 0 0,0 1 0 0 0,-1-1 0 0 0,0 0 0 0 0,0 1 0 0 0,0-1 0 0 0,0 1 0 0 0,-1 0 0 0 0,1-1-1 0 0,-1 1 1 0 0,-1 0 0 0 0,1 0 0 0 0,-4-5 0 0 0,0 1 21 0 0,4 5-90 0 0,0 0 0 0 0,0 0 1 0 0,0 1-1 0 0,0-1 0 0 0,-1 1 1 0 0,1-1-1 0 0,-1 1 0 0 0,0 0 1 0 0,0 0-1 0 0,0 0 1 0 0,0 0-1 0 0,0 1 0 0 0,-4-3 1 0 0,3 3-93 0 0,0-1 0 0 0,0 1 0 0 0,-1 0 0 0 0,1 0 0 0 0,0 0 0 0 0,0 1 0 0 0,-1-1 0 0 0,1 1 0 0 0,-1 0 0 0 0,1 1 0 0 0,0-1 0 0 0,-8 2 0 0 0,7-1-13 0 0,4 0 35 0 0,0-1 0 0 0,1 0 0 0 0,-1 0 0 0 0,0 0 0 0 0,0 1 0 0 0,0-1 0 0 0,0 0 0 0 0,0 1 0 0 0,0-1 0 0 0,0 1 0 0 0,0-1 0 0 0,1 1 0 0 0,-1-1 0 0 0,0 1 0 0 0,0 0 0 0 0,1-1 0 0 0,-1 1 0 0 0,0 0 0 0 0,1-1 0 0 0,-1 1 0 0 0,1 0 0 0 0,-1 0 0 0 0,1 0 0 0 0,-1 0 0 0 0,1 0 0 0 0,0-1 0 0 0,-1 3 0 0 0,-9 25-3246 0 0,9-15 1431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0.8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4608 0 0,'0'0'488'0'0,"10"-10"176"0"0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1.2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31 17047 0 0,'0'0'1543'0'0,"3"-1"-1268"0"0,74-20 4555 0 0,-73 20-3506 0 0,-1 0-793 0 0,5 0-280 0 0,0-1-1 0 0,14 1 1 0 0,-17 1 110 0 0,-2 0-205 0 0,-1-1-112 0 0,-1 1-29 0 0,0 0 0 0 0,0-1 0 0 0,-1 1 0 0 0,1 0 0 0 0,0 0 0 0 0,0 0 0 0 0,0 0-1 0 0,0 0 1 0 0,0 0 0 0 0,0 0 0 0 0,0 0 0 0 0,-1 0 0 0 0,1 1 0 0 0,0-1 0 0 0,0 0 0 0 0,0 0 0 0 0,0 1 0 0 0,-1-1 0 0 0,2 1 0 0 0,9 8-20 0 0,-10-8-7 0 0,0 0 1 0 0,0 0-1 0 0,0 0 1 0 0,-1 0-1 0 0,1 0 1 0 0,0 1-1 0 0,-1-1 1 0 0,1 0-1 0 0,-1 0 1 0 0,1 1 0 0 0,-1-1-1 0 0,0 0 1 0 0,0 1-1 0 0,1-1 1 0 0,-1 0-1 0 0,0 1 1 0 0,0-1-1 0 0,0 0 1 0 0,0 1 0 0 0,-1-1-1 0 0,1 0 1 0 0,0 1-1 0 0,-1-1 1 0 0,0 3-1 0 0,-2 1-79 0 0,1 1-1 0 0,-2 0 0 0 0,1-1 0 0 0,-5 7 0 0 0,-7 10-512 0 0,14-19 515 0 0,-1-1-1 0 0,1 1 0 0 0,-1-1 0 0 0,0 1 1 0 0,0-1-1 0 0,0 0 0 0 0,0 0 1 0 0,0 0-1 0 0,0 0 0 0 0,-1 0 0 0 0,-2 1 1 0 0,2-1-37 0 0,0 1-1 0 0,0-1 1 0 0,0 1 0 0 0,0 0 0 0 0,-3 3 0 0 0,-8 9-537 0 0,11-13 562 0 0,1 0 0 0 0,0 0 0 0 0,0 0 0 0 0,0 0 0 0 0,0 0 0 0 0,0 0 0 0 0,1 1 0 0 0,-1-1 0 0 0,1 1 0 0 0,-1-1 0 0 0,1 1 0 0 0,0-1 0 0 0,0 1 0 0 0,0 0 0 0 0,-1 3 0 0 0,2-3 50 0 0,0 0-1 0 0,0 0 0 0 0,-1-1 0 0 0,0 1 0 0 0,1 0 1 0 0,-1 0-1 0 0,0 0 0 0 0,-1-1 0 0 0,1 1 1 0 0,0 0-1 0 0,-1-1 0 0 0,1 1 0 0 0,-1-1 0 0 0,0 0 1 0 0,0 0-1 0 0,0 1 0 0 0,-4 2 0 0 0,4-2 295 0 0,-1-1-1 0 0,2 1 1 0 0,-1-1-1 0 0,0 1 1 0 0,0 0-1 0 0,1 0 1 0 0,-3 5-1 0 0,5-7-199 0 0,-1 0-1 0 0,1 0 1 0 0,-1 0-1 0 0,0-1 1 0 0,1 1-1 0 0,-1 0 1 0 0,1-1-1 0 0,0 1 1 0 0,-1 0 0 0 0,1-1-1 0 0,0 1 1 0 0,-1-1-1 0 0,1 1 1 0 0,0-1-1 0 0,-1 1 1 0 0,1-1-1 0 0,0 1 1 0 0,0-1-1 0 0,0 0 1 0 0,-1 0-1 0 0,1 1 1 0 0,1-1-1 0 0,2 2 134 0 0,17 14 638 0 0,-21-15-779 0 0,1-1 0 0 0,-1 0 1 0 0,1 1-1 0 0,0-1 0 0 0,-1 0 0 0 0,1 1 0 0 0,-1-1 0 0 0,1 0 0 0 0,0 0 0 0 0,-1 0 0 0 0,1 0 0 0 0,0 0 1 0 0,-1 0-1 0 0,1 0 0 0 0,0 0 0 0 0,0 0 0 0 0,-1 0 0 0 0,2 0 0 0 0,2 0 89 0 0,9 1 97 0 0,1 0 0 0 0,-1-1 0 0 0,1 0 0 0 0,-1-1 0 0 0,1-1 0 0 0,-1 0 0 0 0,19-5 0 0 0,-16 4-170 0 0,-14 2-47 0 0,0 1-1 0 0,0 0 0 0 0,0 0 0 0 0,-1-1 0 0 0,1 1 0 0 0,0-1 0 0 0,-1 1 1 0 0,1-1-1 0 0,0 0 0 0 0,-1 0 0 0 0,2-1 0 0 0,36-20-3071 0 0,-17 10-1948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1.5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8288 0 0,'5'0'756'0'0,"14"1"727"0"0,-16-1 275 0 0,1 0 0 0 0,-1 1 0 0 0,0 0-1 0 0,0-1 1 0 0,0 1 0 0 0,4 2-1 0 0,0 0-945 0 0,1 0-355 0 0,-1 0 1 0 0,0 1-1 0 0,0 0 0 0 0,0 0 0 0 0,-1 1 0 0 0,1 0 1 0 0,-1 0-1 0 0,0 0 0 0 0,0 1 0 0 0,6 8 0 0 0,-8-10-406 0 0,0 1 0 0 0,0-1-1 0 0,-1 1 1 0 0,1 0-1 0 0,-1-1 1 0 0,0 2-1 0 0,-1-1 1 0 0,1 0 0 0 0,-1 0-1 0 0,0 1 1 0 0,0-1-1 0 0,-1 1 1 0 0,2 6-1 0 0,-1 0-3 0 0,16 90 152 0 0,-17-87-182 0 0,0-1-1 0 0,-1 1 0 0 0,-1 0 1 0 0,0-1-1 0 0,-4 17 0 0 0,-15 54-121 0 0,-10 59-926 0 0,19-98-2841 0 0,6-27-514 0 0,0 10-4360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1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0 15344 0 0,'0'0'7373'0'0,"0"3"-6709"0"0,-22 59 571 0 0,13-38-451 0 0,-11 42-1 0 0,16-48-799 0 0,2 0 0 0 0,0-1 0 0 0,0 1 0 0 0,2 18 0 0 0,1-26 13 0 0,0-1 0 0 0,0 0 0 0 0,1 0 0 0 0,0 0 0 0 0,1 0 0 0 0,0 0 0 0 0,0 0 0 0 0,1-1 0 0 0,6 11 0 0 0,-8-16-16 0 0,0 0 1 0 0,0 0 0 0 0,0-1-1 0 0,0 1 1 0 0,1-1 0 0 0,-1 1-1 0 0,1-1 1 0 0,3 2 0 0 0,-5-3 4 0 0,0-1 1 0 0,0 1-1 0 0,0 0 1 0 0,0-1 0 0 0,0 1-1 0 0,0-1 1 0 0,1 1-1 0 0,-1-1 1 0 0,0 0 0 0 0,0 0-1 0 0,0 1 1 0 0,1-1-1 0 0,-1 0 1 0 0,0 0 0 0 0,0 0-1 0 0,1 0 1 0 0,-1 0-1 0 0,0-1 1 0 0,0 1-1 0 0,1 0 1 0 0,-1-1 0 0 0,1 0-1 0 0,18-8 30 0 0,-18 8-8 0 0,-1 1-1 0 0,0-1 1 0 0,0 0-1 0 0,0 1 1 0 0,0-1 0 0 0,0 0-1 0 0,0 0 1 0 0,0 0-1 0 0,0 0 1 0 0,-1 0-1 0 0,1 0 1 0 0,0 0 0 0 0,0 0-1 0 0,-1 0 1 0 0,1-1-1 0 0,-1 1 1 0 0,1 0-1 0 0,-1 0 1 0 0,0 0 0 0 0,1-1-1 0 0,-1 1 1 0 0,0 0-1 0 0,0-1 1 0 0,0 1-1 0 0,0 0 1 0 0,0 0-1 0 0,0-1 1 0 0,0 1 0 0 0,0 0-1 0 0,0-1 1 0 0,-1 1-1 0 0,1 0 1 0 0,-1 0-1 0 0,1 0 1 0 0,-1-1 0 0 0,1 1-1 0 0,-1 0 1 0 0,1 0-1 0 0,-1 0 1 0 0,0 0-1 0 0,0 0 1 0 0,0 0-1 0 0,0 0 1 0 0,0 0 0 0 0,-1-1-1 0 0,0 1-97 0 0,1 0 0 0 0,-1 0 1 0 0,1 0-1 0 0,-1 1 0 0 0,0-1 0 0 0,0 0 0 0 0,1 1 0 0 0,-1-1 0 0 0,0 1 1 0 0,0 0-1 0 0,0-1 0 0 0,1 1 0 0 0,-1 0 0 0 0,0 0 0 0 0,0 0 0 0 0,0 1 1 0 0,0-1-1 0 0,1 0 0 0 0,-4 2 0 0 0,3-2-841 0 0,1 2-857 0 0,-12 22-2606 0 0,12-21 2141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2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0 8752 0 0,'-1'1'6705'0'0,"-2"1"-5772"0"0,0 1 0 0 0,0-1 0 0 0,0 0-1 0 0,0 1 1 0 0,0 0 0 0 0,1 0 0 0 0,-3 3 0 0 0,1 0-283 0 0,0 0 1 0 0,0 1-1 0 0,-3 7 0 0 0,1 1-363 0 0,1 1 0 0 0,-5 25 0 0 0,1 4-269 0 0,3 0-1 0 0,2 0 1 0 0,2 0 0 0 0,1 1 0 0 0,11 85 0 0 0,-8-120-408 0 0,0 1 0 0 0,1-1 0 0 0,0 0 0 0 0,0 1 0 0 0,2-1 0 0 0,-1-1 0 0 0,11 18 0 0 0,-4-13-1892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2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47 121 9216 0 0,'0'0'706'0'0,"-1"1"-463"0"0,-2 3 509 0 0,1 0-1 0 0,-1 1 1 0 0,1-1 0 0 0,0 0-1 0 0,1 1 1 0 0,-1-1 0 0 0,0 7-1 0 0,-13 34 3424 0 0,10-25-3203 0 0,3-14-832 0 0,1 1-1 0 0,-1-1 1 0 0,1 0-1 0 0,0 0 1 0 0,0 1-1 0 0,1-1 1 0 0,0 1-1 0 0,0-1 1 0 0,0 0-1 0 0,1 1 1 0 0,2 5-1 0 0,2 19 235 0 0,-4-23-178 0 0,0 1-1 0 0,4 14 1 0 0,-4-21-163 0 0,0 0 1 0 0,0 0-1 0 0,0 1 0 0 0,0-1 1 0 0,1 0-1 0 0,-1 0 0 0 0,0 0 0 0 0,1 0 1 0 0,0 0-1 0 0,-1-1 0 0 0,1 1 0 0 0,0 0 1 0 0,4 2-1 0 0,-3-2-10 0 0,1 0 0 0 0,-1 0 1 0 0,1-1-1 0 0,0 1 0 0 0,0-1 0 0 0,-1 0 1 0 0,1 0-1 0 0,0 0 0 0 0,0-1 0 0 0,0 1 0 0 0,0-1 1 0 0,0 0-1 0 0,7-1 0 0 0,-9 1-8 0 0,1-1 0 0 0,0 1 0 0 0,0-1 0 0 0,0 0 0 0 0,-1 0 0 0 0,1 0 0 0 0,0 0 0 0 0,-1 0 0 0 0,1-1 0 0 0,-1 1-1 0 0,0-1 1 0 0,1 0 0 0 0,-1 0 0 0 0,0 1 0 0 0,0-1 0 0 0,0-1 0 0 0,0 1 0 0 0,-1 0 0 0 0,3-4 0 0 0,17-21 288 0 0,-16 21-222 0 0,-1 1 1 0 0,1-1 0 0 0,6-11-1 0 0,1-6 30 0 0,22-45 622 0 0,-31 60-581 0 0,0 0 1 0 0,0 0-1 0 0,-1 0 1 0 0,0 0-1 0 0,-1-1 0 0 0,2-15 1 0 0,-3 16-113 0 0,0-1 1 0 0,-1 0 0 0 0,0 0-1 0 0,0 0 1 0 0,-1 0 0 0 0,0 1-1 0 0,-1-1 1 0 0,0 1 0 0 0,0-1-1 0 0,-1 1 1 0 0,0 0-1 0 0,0 0 1 0 0,-1 1 0 0 0,0-1-1 0 0,0 1 1 0 0,0 0 0 0 0,-1 0-1 0 0,-8-6 1 0 0,13 12-84 0 0,-1 0 0 0 0,1 0 0 0 0,-1 1 0 0 0,1-1 0 0 0,-1 1 0 0 0,1-1 0 0 0,-1 1 0 0 0,1-1 0 0 0,-1 1 0 0 0,1 0 0 0 0,-1 0 0 0 0,0 0 0 0 0,1 0 0 0 0,-1 0 0 0 0,-1 0 0 0 0,-1 0-303 0 0,0 1 0 0 0,1-1 1 0 0,-1 1-1 0 0,1 0 0 0 0,-6 2 0 0 0,-6 6-1086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3.1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92 17359 0 0,'0'0'1696'0'0,"0"-7"-1504"0"0,4 1-192 0 0,7-7 0 0 0,-7 3-1048 0 0,8-3-240 0 0,3-10-55 0 0,-6 4-5025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30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1840 0 0,'0'2'1989'0'0,"1"32"4317"0"0,1 5-2993 0 0,-2 488 5854 0 0,6-435-9167 0 0,-6-77 0 0 0,0 17 0 0 0,-5 42 0 0 0,5-70 0 0 0,0 1 0 0 0,0-1 0 0 0,0 1 0 0 0,2 8 0 0 0,-1-9 0 0 0,0 1 0 0 0,-1-1 0 0 0,1 0 0 0 0,-1 1 0 0 0,-1 6 0 0 0,-2 14-33 0 0,2 1 0 0 0,0 0 0 0 0,1-1 0 0 0,2 1 0 0 0,7 38 0 0 0,-8-28-209 0 0,-1-35 162 0 0,0 5-264 0 0,0-1-992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3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78 174 19839 0 0,'0'0'1796'0'0,"5"-8"-1256"0"0,-5 6-239 0 0,1 1-1 0 0,-1-1 1 0 0,0 0-1 0 0,1 0 1 0 0,-1 0-1 0 0,0 0 1 0 0,0 0-1 0 0,0 0 0 0 0,-1 0 1 0 0,1 0-1 0 0,0 0 1 0 0,-1 0-1 0 0,1 0 1 0 0,-1 0-1 0 0,0 0 1 0 0,1 0-1 0 0,-1 0 0 0 0,0 0 1 0 0,0 1-1 0 0,0-1 1 0 0,0 0-1 0 0,-3-1 1 0 0,4 2-260 0 0,-1 0 0 0 0,0 1 0 0 0,0-1 0 0 0,1 1 0 0 0,-1-1 0 0 0,0 1 0 0 0,0 0 0 0 0,0-1 0 0 0,1 1 0 0 0,-1 0 1 0 0,0-1-1 0 0,0 1 0 0 0,0 0 0 0 0,0 0 0 0 0,0 0 0 0 0,0 0 0 0 0,0 0 0 0 0,-1 0 0 0 0,2 0-36 0 0,-1 0-9 0 0,0 0 1 0 0,0 0-1 0 0,1 0 0 0 0,-1 0 1 0 0,0 0-1 0 0,1 0 0 0 0,-1 0 1 0 0,0 0-1 0 0,1 0 0 0 0,-1 0 1 0 0,0 0-1 0 0,1 1 0 0 0,-1-1 1 0 0,0 0-1 0 0,1 1 0 0 0,-1-1 1 0 0,0 0-1 0 0,1 1 0 0 0,-1-1 1 0 0,1 0-1 0 0,-1 1 0 0 0,1-1 1 0 0,-1 1-1 0 0,1-1 0 0 0,-1 2 1 0 0,-1 0-69 0 0,-2 1-72 0 0,1 0 0 0 0,-1 0 0 0 0,1 1 0 0 0,0-1 0 0 0,0 1 0 0 0,0 0 0 0 0,0 0 0 0 0,1 0-1 0 0,0 0 1 0 0,-4 8 0 0 0,6-11 116 0 0,0-1-1 0 0,0 1 1 0 0,0-1-1 0 0,0 1 1 0 0,0-1-1 0 0,0 1 1 0 0,0-1-1 0 0,0 0 1 0 0,0 1-1 0 0,1-1 1 0 0,-1 1-1 0 0,0-1 1 0 0,0 1-1 0 0,0-1 1 0 0,0 1-1 0 0,1-1 1 0 0,-1 1-1 0 0,0-1 1 0 0,0 0-1 0 0,1 1 1 0 0,-1-1-1 0 0,1 1 1 0 0,0 1-86 0 0,7 21-687 0 0,-7-19 726 0 0,-1-1 0 0 0,1 0-1 0 0,0 0 1 0 0,0 0-1 0 0,0 0 1 0 0,1-1-1 0 0,-1 1 1 0 0,1 0-1 0 0,-1 0 1 0 0,1-1-1 0 0,0 1 1 0 0,4 3 0 0 0,2 2-56 0 0,18 15 16 0 0,-8-12 72 0 0,29 24 0 0 0,-14-6-11 0 0,-21-22 65 0 0,-10-6-7 0 0,0 0 0 0 0,0 0 0 0 0,0 0 1 0 0,0 0-1 0 0,-1 1 0 0 0,1-1 1 0 0,0 1-1 0 0,-1-1 0 0 0,3 3 1 0 0,-4-4-7 0 0,12 20 210 0 0,-11-19-195 0 0,-1 0 0 0 0,1 0 0 0 0,-1 0 0 0 0,0 0 0 0 0,0 0 0 0 0,0 0 0 0 0,0 0 0 0 0,1 0 0 0 0,-1 0-1 0 0,0 0 1 0 0,-1 1 0 0 0,1-1 0 0 0,0 0 0 0 0,0 0 0 0 0,0 0 0 0 0,-1 0 0 0 0,1 0 0 0 0,0-1 0 0 0,-1 1 0 0 0,1 0 0 0 0,-1 0 0 0 0,1 0 0 0 0,-1 0 0 0 0,-1 1 0 0 0,-3 4-23 0 0,0 0 0 0 0,0 0 0 0 0,1 1 0 0 0,-7 13 0 0 0,9-17-147 0 0,0-1 0 0 0,0 0 1 0 0,0 1-1 0 0,0-1 0 0 0,0 0 1 0 0,-1 0-1 0 0,1 0 0 0 0,0 0 1 0 0,-1 0-1 0 0,0-1 0 0 0,1 1 1 0 0,-1-1-1 0 0,0 1 0 0 0,0-1 1 0 0,0 0-1 0 0,0 0 0 0 0,0-1 1 0 0,0 1-1 0 0,-5 0 0 0 0,8-1 137 0 0,-1 0 0 0 0,0-1 0 0 0,0 1 0 0 0,1 0 0 0 0,-1-1 0 0 0,0 1-1 0 0,0-1 1 0 0,1 1 0 0 0,-1-1 0 0 0,0 1 0 0 0,1-1 0 0 0,-1 1 0 0 0,1-1 0 0 0,-1 1-1 0 0,1-1 1 0 0,-1 0 0 0 0,1 0 0 0 0,-1 1 0 0 0,1-1 0 0 0,-1 0 0 0 0,1 0 0 0 0,0 1-1 0 0,0-1 1 0 0,-1-1 0 0 0,-5-21 472 0 0,6 21-367 0 0,-1-4 110 0 0,1 0 0 0 0,0 0-1 0 0,0-1 1 0 0,0 1 0 0 0,1 0 0 0 0,1-7 0 0 0,1-7 379 0 0,-2 16-467 0 0,-1 1 1 0 0,1 0-1 0 0,0-1 0 0 0,0 1 0 0 0,1 0 0 0 0,-1 0 1 0 0,1 0-1 0 0,1-3 0 0 0,-1 3-4 0 0,0 1-1 0 0,-1-1 1 0 0,1 0-1 0 0,-1 0 1 0 0,0-1-1 0 0,1-5 1 0 0,-1 2 92 0 0,0 0 1 0 0,1 0 0 0 0,-1 1-1 0 0,1-1 1 0 0,1 0 0 0 0,4-9-1 0 0,-4 9-43 0 0,-1 0-1 0 0,0 1 1 0 0,0-1 0 0 0,2-15-1 0 0,-4 16-74 0 0,1 0-1 0 0,0-1 0 0 0,1 1 0 0 0,0 0 0 0 0,0-1 1 0 0,0 1-1 0 0,6-9 0 0 0,14-25 305 0 0,-15 26-309 0 0,1 0 0 0 0,12-16 0 0 0,-3 6-67 0 0,0-1-1025 0 0,-3 10-6682 0 0,-5 11-1265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3.9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0 394 19031 0 0,'0'0'1912'0'0,"2"2"-1753"0"0,1 0-134 0 0,0 1 0 0 0,1-1 0 0 0,-1 0-1 0 0,1 0 1 0 0,-1-1 0 0 0,1 1 0 0 0,5 1 0 0 0,-7-2 251 0 0,0 0 1 0 0,-1 0 0 0 0,1 0 0 0 0,0 1-1 0 0,0-1 1 0 0,0 0 0 0 0,-1 1-1 0 0,1 0 1 0 0,-1-1 0 0 0,1 1 0 0 0,-1 0-1 0 0,0 0 1 0 0,2 3 0 0 0,1 1 577 0 0,11 14 338 0 0,10 18 195 0 0,-14-20-992 0 0,6 15 185 0 0,2 6-141 0 0,-13-28-357 0 0,-1 0-1 0 0,0 1 1 0 0,5 15-1 0 0,4 20-65 0 0,-9-34-29 0 0,-1-1 1 0 0,-1 0 0 0 0,0 1-1 0 0,0 0 1 0 0,-2 0-1 0 0,1 0 1 0 0,-2 18-1 0 0,-5 6-288 0 0,-2-1-1 0 0,-18 56 0 0 0,-9-1-795 0 0,22-60-596 0 0,-2-2-4775 0 0,3-6-2185 0 0</inkml:trace>
  <inkml:trace contextRef="#ctx0" brushRef="#br0" timeOffset="1">615 1 21743 0 0,'0'0'5362'0'0,"1"3"-4373"0"0,1 5-732 0 0,0 0 0 0 0,0 0 0 0 0,-1 0 0 0 0,-1 1-1 0 0,1-1 1 0 0,-2 0 0 0 0,0 14 0 0 0,-14 61-22 0 0,-13 54-2884 0 0,22-106-4176 0 0,-3-1-2173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4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 12896 0 0,'0'0'1477'0'0,"2"-1"-725"0"0,13-5 558 0 0,4-2 212 0 0,32-9-1 0 0,-40 17-1188 0 0,15 5-1481 0 0,-25-4 410 0 0,4 5-28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4.9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6448 0 0,'0'0'2402'0'0,"1"1"-474"0"0,5 0-1043 0 0,0 1 1 0 0,0-1-1 0 0,0 0 0 0 0,-1 0 0 0 0,1 0 0 0 0,0-1 0 0 0,8-1 0 0 0,17 3 975 0 0,-16 0-1800 0 0,0-1 0 0 0,0 0 0 0 0,-1-1 0 0 0,27-3 0 0 0,-23 2-4925 0 0,-2 1-1641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5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47 5064 0 0,'0'1'232'0'0,"-1"1"-110"0"0,0 3 37 0 0,-9 12 10825 0 0,3-4-5711 0 0,1 3-4367 0 0,0-1 0 0 0,2 1-1 0 0,0 0 1 0 0,-3 29 0 0 0,6-34-921 0 0,0 0-1 0 0,1 0 0 0 0,1 0 1 0 0,-1 0-1 0 0,2 0 1 0 0,0 0-1 0 0,0-1 1 0 0,5 15-1 0 0,-2-14 7 0 0,-1 2 8 0 0,1 0 0 0 0,1-1 0 0 0,9 16 0 0 0,-13-25-45 0 0,1 1 0 0 0,-1-1 1 0 0,1 0-1 0 0,0 0 1 0 0,0 0-1 0 0,0 0 0 0 0,1 0 1 0 0,-1-1-1 0 0,1 1 1 0 0,-1-1-1 0 0,1 0 1 0 0,0 0-1 0 0,0 0 0 0 0,8 2 1 0 0,-10-4 30 0 0,0 1 1 0 0,0-1-1 0 0,0 0 0 0 0,0 0 1 0 0,1 0-1 0 0,-1 0 1 0 0,0-1-1 0 0,0 1 0 0 0,0-1 1 0 0,0 1-1 0 0,0-1 0 0 0,0 1 1 0 0,0-1-1 0 0,0 0 1 0 0,0 0-1 0 0,3-2 0 0 0,3-2-13 0 0,-1-1 0 0 0,11-9 0 0 0,-11 8 34 0 0,2 0-6 0 0,-1-1 0 0 0,0 0 0 0 0,-1 0 0 0 0,0-1 0 0 0,-1 0 0 0 0,0-1 0 0 0,0 1 0 0 0,-1-1 0 0 0,0 0 0 0 0,0-1 0 0 0,-1 1 0 0 0,-1-1 0 0 0,5-20 0 0 0,-7 22 51 0 0,0 0 0 0 0,-1 0 0 0 0,0 1 0 0 0,0-1 0 0 0,-1 0 0 0 0,0 0 0 0 0,-1 1 0 0 0,1-1 0 0 0,-2 0 1 0 0,-5-14-1 0 0,4 14 3 0 0,3 4-36 0 0,-1-1 1 0 0,0 1-1 0 0,-1 0 1 0 0,1 0-1 0 0,-1 0 0 0 0,0 0 1 0 0,-1 0-1 0 0,1 1 1 0 0,-7-7-1 0 0,2 4-15 0 0,-1 0 1 0 0,0 0-1 0 0,0 1 0 0 0,-13-7 0 0 0,10 6-4 0 0,10 6 0 0 0,0 0-1 0 0,0-1 1 0 0,0 1-1 0 0,0 1 1 0 0,0-1-1 0 0,-1 0 1 0 0,1 0 0 0 0,0 1-1 0 0,-1 0 1 0 0,1-1-1 0 0,0 1 1 0 0,-1 0-1 0 0,1 0 1 0 0,-5 1 0 0 0,5-1-122 0 0</inkml:trace>
  <inkml:trace contextRef="#ctx0" brushRef="#br0" timeOffset="1">551 134 7368 0 0,'0'0'15495'0'0,"15"0"-15279"0"0,-6-9-1560 0 0,3 5-304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5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72 19263 0 0,'0'0'3106'0'0,"-8"0"871"0"0,7 1-3927 0 0,0 0-1 0 0,0-1 1 0 0,0 1 0 0 0,-1 0-1 0 0,1 0 1 0 0,0-1 0 0 0,0 1-1 0 0,0 0 1 0 0,0 0-1 0 0,0 0 1 0 0,0 0 0 0 0,0 0-1 0 0,1 1 1 0 0,-1-1 0 0 0,0 0-1 0 0,1 0 1 0 0,-1 0 0 0 0,0 1-1 0 0,0 1 1 0 0,0 2 28 0 0,0 0 0 0 0,0 0-1 0 0,0 10 1 0 0,0 2-12 0 0,-2 8-25 0 0,0 0 0 0 0,2 1-1 0 0,3 35 1 0 0,-1-48-106 0 0,1 1 0 0 0,0-1 0 0 0,1 1-1 0 0,1-1 1 0 0,6 15 0 0 0,-9-25 37 0 0,0 0 1 0 0,1 0-1 0 0,-1 0 0 0 0,1 0 0 0 0,0 0 1 0 0,0 0-1 0 0,0-1 0 0 0,0 1 0 0 0,0-1 1 0 0,1 1-1 0 0,-1-1 0 0 0,1 0 1 0 0,0 0-1 0 0,-1 0 0 0 0,1 0 0 0 0,0 0 1 0 0,0-1-1 0 0,0 1 0 0 0,0-1 1 0 0,1 0-1 0 0,-1 0 0 0 0,0 0 0 0 0,0 0 1 0 0,1-1-1 0 0,5 1 0 0 0,-5-1 18 0 0,0 0 1 0 0,1-1-1 0 0,-1 0 0 0 0,0 0 0 0 0,0 0 1 0 0,0 0-1 0 0,0-1 0 0 0,0 0 0 0 0,0 1 1 0 0,0-2-1 0 0,0 1 0 0 0,-1 0 0 0 0,4-4 1 0 0,5-3 68 0 0,-1-2 0 0 0,13-14 0 0 0,-16 16 4 0 0,-4 4-36 0 0,2 0 32 0 0,-1 0 1 0 0,-1-1-1 0 0,1 1 0 0 0,-1-1 1 0 0,0 0-1 0 0,0 0 1 0 0,-1-1-1 0 0,1 1 0 0 0,-1-1 1 0 0,2-9-1 0 0,-2 7 5 0 0,2-9 117 0 0,0-1 1 0 0,2-24-1 0 0,-7 36-156 0 0,0 0-1 0 0,0 0 0 0 0,0 1 1 0 0,-1-1-1 0 0,0 0 0 0 0,0 0 1 0 0,-1 1-1 0 0,0-1 0 0 0,0 1 1 0 0,-3-7-1 0 0,0 3-17 0 0,3 4-8 0 0,0 1 1 0 0,0 0-1 0 0,-1 0 0 0 0,0 0 0 0 0,0 1 0 0 0,0-1 1 0 0,-1 1-1 0 0,-5-7 0 0 0,2 5-15 0 0,0 1 0 0 0,0 0-1 0 0,0 0 1 0 0,-10-5 0 0 0,14 8-302 0 0,1 1 0 0 0,-1 0 0 0 0,0 0 1 0 0,0 0-1 0 0,0 1 0 0 0,0-1 1 0 0,-3 1-1 0 0,4 0-326 0 0,0 0 0 0 0,0 0 0 0 0,0 0 0 0 0,0 0 0 0 0,0 1 0 0 0,0-1 0 0 0,0 1 0 0 0,0-1 0 0 0,0 1 1 0 0,0 0-1 0 0,1 0 0 0 0,-3 1 0 0 0,-7 6-6893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6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20 118 20815 0 0,'0'0'4108'0'0,"0"1"-3102"0"0,0 2-820 0 0,-1-1 0 0 0,1 1 1 0 0,0-1-1 0 0,-1 0 1 0 0,1 1-1 0 0,-3 3 1 0 0,-3 16 182 0 0,5-11-216 0 0,-3 8 31 0 0,0 26 0 0 0,4-37-211 0 0,0 0-1 0 0,1 0 0 0 0,0-1 1 0 0,0 1-1 0 0,1 0 1 0 0,4 12-1 0 0,0-3-149 0 0,-4-9 76 0 0,0 0 0 0 0,1-1-1 0 0,0 1 1 0 0,1-1-1 0 0,-1 0 1 0 0,1 0 0 0 0,1 0-1 0 0,-1-1 1 0 0,1 1 0 0 0,10 9-1 0 0,-11-12 50 0 0,1 0 0 0 0,0-1 1 0 0,0 1-1 0 0,0-1 0 0 0,10 5 0 0 0,-11-7 48 0 0,-1 0 1 0 0,0-1-1 0 0,0 1 1 0 0,0 0-1 0 0,0-1 1 0 0,1 0-1 0 0,-1 0 1 0 0,0 0-1 0 0,0 0 0 0 0,0 0 1 0 0,1-1-1 0 0,5-1 1 0 0,-1 0 35 0 0,-4 1-6 0 0,-1 0-1 0 0,0 0 0 0 0,1 0 0 0 0,-1 0 1 0 0,0-1-1 0 0,5-2 0 0 0,5-3 126 0 0,-11 6-125 0 0,0 0-1 0 0,0 0 1 0 0,0-1-1 0 0,0 1 1 0 0,0 0-1 0 0,0-1 1 0 0,0 1 0 0 0,-1-1-1 0 0,1 0 1 0 0,2-3-1 0 0,14-19 638 0 0,25-46 0 0 0,-38 59-550 0 0,1-1 0 0 0,-2 0-1 0 0,0 0 1 0 0,0 0-1 0 0,-1-1 1 0 0,3-21 0 0 0,-4 11 6 0 0,0 13-78 0 0,-1-1-1 0 0,0 0 1 0 0,0 0-1 0 0,-1 0 0 0 0,-1 1 1 0 0,0-1-1 0 0,-3-14 0 0 0,0 13-1 0 0,3 7-52 0 0,-1-1 0 0 0,0 1-1 0 0,0 0 1 0 0,-3-5 0 0 0,3 7-23 0 0,1 1 0 0 0,-1 0 1 0 0,0 0-1 0 0,0 0 0 0 0,0 0 0 0 0,0 1 0 0 0,0-1 0 0 0,0 0 1 0 0,-1 1-1 0 0,1-1 0 0 0,-3 0 0 0 0,3 1-74 0 0,-1 0 0 0 0,1 0 0 0 0,-1 0 0 0 0,1 0 1 0 0,-1 0-1 0 0,1 1 0 0 0,-1-1 0 0 0,1 1 0 0 0,-1-1 0 0 0,0 1 0 0 0,1 0 0 0 0,-1 0 0 0 0,0 1 0 0 0,1-1 0 0 0,-1 0 0 0 0,0 1 1 0 0,1-1-1 0 0,-1 1 0 0 0,1 0 0 0 0,-1 0 0 0 0,1 0 0 0 0,0 0 0 0 0,-1 1 0 0 0,-3 2 0 0 0,-7 5-2151 0 0,2 1-586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6.3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1 176 9672 0 0,'11'-17'1019'0'0,"2"-5"-283"0"0,-6 5 4926 0 0,1 7-1317 0 0,-7 10-3726 0 0,-1-1-1 0 0,1 0 1 0 0,0 0 0 0 0,0 1 0 0 0,-1-1-1 0 0,1 0 1 0 0,0 0 0 0 0,-1 0 0 0 0,1 0-1 0 0,-1 0 1 0 0,1 0 0 0 0,-1-2 0 0 0,7 13-461 0 0,-5-6-171 0 0,-1-2-5 0 0,0 0-1 0 0,0 1 1 0 0,-1-1-1 0 0,1 0 1 0 0,-1 1-1 0 0,1-1 1 0 0,-1 0-1 0 0,0 1 1 0 0,0-1 0 0 0,0 0-1 0 0,0 1 1 0 0,-1-1-1 0 0,0 5 1 0 0,-1 12-57 0 0,3 14 28 0 0,2 0 1 0 0,0 0 0 0 0,11 37-1 0 0,-13-66 13 0 0,0 1 0 0 0,0-1-1 0 0,1 1 1 0 0,-1-1-1 0 0,1 1 1 0 0,0-1 0 0 0,1 0-1 0 0,-1 0 1 0 0,1 0-1 0 0,-1 0 1 0 0,1 0-1 0 0,0-1 1 0 0,1 1 0 0 0,-1-1-1 0 0,1 0 1 0 0,-1 0-1 0 0,1 0 1 0 0,0 0-1 0 0,0-1 1 0 0,0 0 0 0 0,1 0-1 0 0,-1 0 1 0 0,0 0-1 0 0,1 0 1 0 0,-1-1 0 0 0,10 2-1 0 0,-8-2 20 0 0,-1 0 36 0 0,0-1-1 0 0,0 1 1 0 0,0 0-1 0 0,0-1 1 0 0,0 0-1 0 0,0 0 1 0 0,0-1-1 0 0,0 0 1 0 0,0 1-1 0 0,0-2 1 0 0,0 1-1 0 0,-1 0 1 0 0,10-5-1 0 0,-6 1 71 0 0,0-1-1 0 0,-1 0 1 0 0,0-1-1 0 0,0 1 1 0 0,0-1-1 0 0,7-11 1 0 0,31-51 1100 0 0,-40 57-1091 0 0,0-1-1 0 0,-1 1 1 0 0,0-1-1 0 0,4-24 1 0 0,-3 15 65 0 0,-3 10-127 0 0,0 0 1 0 0,-1-1-1 0 0,-1 1 1 0 0,0 0-1 0 0,0-1 0 0 0,-1 1 1 0 0,0-1-1 0 0,-2 1 1 0 0,-3-14-1 0 0,5 23-83 0 0,-1 0 0 0 0,0 0 1 0 0,1 0-1 0 0,-1 0 0 0 0,0 1 0 0 0,-1-1 0 0 0,1 1 1 0 0,0-1-1 0 0,-1 1 0 0 0,0 0 0 0 0,1 0 0 0 0,-1 0 1 0 0,0 0-1 0 0,0 0 0 0 0,0 1 0 0 0,0-1 0 0 0,0 1 1 0 0,0 0-1 0 0,0 0 0 0 0,-1 0 0 0 0,1 0 0 0 0,0 1 1 0 0,-1-1-1 0 0,-4 1 0 0 0,-9 2-705 0 0,9-1 193 0 0,0 0 1 0 0,1 0-1 0 0,-1 0 0 0 0,1 1 0 0 0,0 1 1 0 0,-1-1-1 0 0,-10 6 0 0 0,-3 2-1935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6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20879 0 0,'0'0'1892'0'0,"2"0"-1557"0"0,4 0-124 0 0,-4 0 683 0 0,-1 0-587 0 0,1 0-1 0 0,0 0 0 0 0,0 0 1 0 0,0 0-1 0 0,0 1 1 0 0,0-1-1 0 0,-1 1 0 0 0,1-1 1 0 0,0 1-1 0 0,0-1 0 0 0,-1 1 1 0 0,1 0-1 0 0,0 0 1 0 0,-1 0-1 0 0,3 2 0 0 0,-2-1-313 0 0,-1 0 0 0 0,1 0 0 0 0,0 0 0 0 0,-1 0 0 0 0,1 1-1 0 0,-1-1 1 0 0,0 1 0 0 0,0-1 0 0 0,2 6 0 0 0,10 45 58 0 0,-10-39-106 0 0,0 0 0 0 0,1-1 1 0 0,10 24-1 0 0,-11-33 42 0 0,-1 0 1 0 0,1 0-1 0 0,0 0 1 0 0,0-1-1 0 0,6 5 1 0 0,8 11-28 0 0,-14-15 73 0 0,0-1 0 0 0,0 1 1 0 0,0-1-1 0 0,1 0 0 0 0,0 0 0 0 0,-1 0 0 0 0,1-1 0 0 0,0 1 1 0 0,0-1-1 0 0,0 0 0 0 0,0 0 0 0 0,1 0 0 0 0,-1-1 0 0 0,0 1 1 0 0,1-1-1 0 0,-1 0 0 0 0,1 0 0 0 0,0-1 0 0 0,7 1 0 0 0,1-1 85 0 0,0-1 0 0 0,1 0 0 0 0,-1 0 0 0 0,0-1 0 0 0,20-7 0 0 0,127-47-1072 0 0,-107 33-2480 0 0,-33 15 2163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7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 21743 0 0,'0'0'1651'0'0,"-2"0"-1126"0"0,-1 2-465 0 0,-1 1 0 0 0,1-1 1 0 0,0 0-1 0 0,-1 1 0 0 0,1 0 0 0 0,0-1 0 0 0,1 1 0 0 0,-1 0 0 0 0,0 1 0 0 0,1-1 0 0 0,0 0 0 0 0,-1 1 1 0 0,1-1-1 0 0,-1 6 0 0 0,-3 3 469 0 0,2-1 0 0 0,0 1 0 0 0,-4 18 0 0 0,4-13-146 0 0,-1 8 211 0 0,0 1 1 0 0,-2 43-1 0 0,7-54-454 0 0,-6 25 0 0 0,4-29-108 0 0,1 0 0 0 0,0 0 0 0 0,0 0 0 0 0,2 12 0 0 0,1 2-3 0 0,1 10-1951 0 0,12 59-1 0 0,-10-79 643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10304 0 0,'0'0'9206'0'0,"1"2"-8877"0"0,17 46 570 0 0,-17-43-836 0 0,0 0-1 0 0,0 1 1 0 0,0-1 0 0 0,-1 0-1 0 0,0 1 1 0 0,0-1 0 0 0,-1 10-1 0 0,-1 4 127 0 0,1 0 0 0 0,2 36 0 0 0,0-12-36 0 0,-1 147 103 0 0,6-85-256 0 0,-6 52-108 0 0,2-112 109 0 0,0-9-1792 0 0,-2-13-4358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3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15952 0 0,'-1'13'136'0'0,"0"-9"17"0"0,1 1 1 0 0,-1 0-1 0 0,0-1 0 0 0,0 1 0 0 0,0-1 1 0 0,-3 6-1 0 0,3-9 235 0 0,0 2-235 0 0,1 0 1 0 0,-1-1-1 0 0,0 1 1 0 0,0-1-1 0 0,-1 1 1 0 0,1-1-1 0 0,0 0 1 0 0,-1 1-1 0 0,1-1 1 0 0,-1 0 0 0 0,-2 3-1 0 0,-5 6 1065 0 0,-42 70 1499 0 0,38-69-2556 0 0,11-10-221 0 0,2 8-100 0 0,0 24 116 0 0,0-32 276 0 0,0-1-172 0 0,0-1-53 0 0,0 1-1 0 0,0-1 1 0 0,0 0-1 0 0,0 0 1 0 0,0 0-1 0 0,0 1 1 0 0,0-1-1 0 0,0 0 1 0 0,0 0-1 0 0,0 1 1 0 0,0-1-1 0 0,0 0 1 0 0,0 0-1 0 0,0 0 1 0 0,0 1-1 0 0,1-1 1 0 0,-1 0-1 0 0,0 0 1 0 0,0 0-1 0 0,0 0 1 0 0,0 1-1 0 0,0-1 1 0 0,0 0-1 0 0,0 0 1 0 0,1 0-1 0 0,-1 0 1 0 0,0 0-1 0 0,0 1 1 0 0,0-1-1 0 0,0 0 1 0 0,1 0-1 0 0,-1 0 1 0 0,0 0-1 0 0,0 0 1 0 0,0 0-1 0 0,1 0 0 0 0,-1 0 1 0 0,0 0-1 0 0,0 0 1 0 0,0 0-1 0 0,1 0 1 0 0,-1 0-1 0 0,0 0 1 0 0,0 0-1 0 0,0 0 1 0 0,1 0-1 0 0,-1 0 1 0 0,0 0-1 0 0,0 0 1 0 0,0 0-1 0 0,1 0 1 0 0,-1 0-1 0 0,0 0 1 0 0,0 0-1 0 0,0 0 1 0 0,1 0-1 0 0,-1-1 1 0 0,0 1-1 0 0,0 0 1 0 0,0 0-1 0 0,0 0 1 0 0,0 0-1 0 0,1 0 1 0 0,-1-1-1 0 0,0 1 1 0 0,0 0-1 0 0,0 0 1 0 0,0-1-1 0 0,4-2 200 0 0,-2 1-105 0 0,0 1 1 0 0,0-1-1 0 0,0 1 1 0 0,0-1-1 0 0,0 1 1 0 0,0 0-1 0 0,0 0 1 0 0,0 0 0 0 0,1 0-1 0 0,-1 0 1 0 0,4 0-1 0 0,-2-1-173 0 0,-1 0 1 0 0,0 1-1 0 0,0-1 0 0 0,1 0 1 0 0,4-5-1 0 0,14-8-123 0 0,-1-1 126 0 0,-14 9 15 0 0,-7 7 31 0 0,1 0-1 0 0,-1-1 1 0 0,1 1 0 0 0,-1 0-1 0 0,1 0 1 0 0,-1-1 0 0 0,1 1-1 0 0,0 0 1 0 0,-1 0-1 0 0,1 0 1 0 0,-1-1 0 0 0,1 1-1 0 0,0 0 1 0 0,-1 0-1 0 0,1 0 1 0 0,-1 0 0 0 0,1 0-1 0 0,1 0 1 0 0,2 0-85 0 0,28-22-2182 0 0,-21 13 1396 0 0</inkml:trace>
  <inkml:trace contextRef="#ctx0" brushRef="#br0" timeOffset="1">140 85 2304 0 0,'-6'-14'9608'0'0,"6"17"-8949"0"0,-1 0 1 0 0,0 0 0 0 0,1-1 0 0 0,-1 1-1 0 0,0-1 1 0 0,-2 4 0 0 0,-4 13 779 0 0,1 10 123 0 0,2-14-668 0 0,2-1 1 0 0,-3 28-1 0 0,4-18-297 0 0,0-20-557 0 0,1 0-1 0 0,-1 0 1 0 0,1-1-1 0 0,0 1 1 0 0,1 0-1 0 0,-1 0 1 0 0,2 4-1 0 0,1 11-42 0 0,-3-17-49 0 0,0 1 0 0 0,0-1 0 0 0,1 0 0 0 0,-1 0 0 0 0,1 0 0 0 0,-1 1 0 0 0,1-1 0 0 0,0 0 0 0 0,0 0 0 0 0,0 0 0 0 0,0 0 0 0 0,0 0 0 0 0,0 0 0 0 0,0 0 0 0 0,1-1 0 0 0,-1 1 0 0 0,1 0-1 0 0,-1-1 1 0 0,1 1 0 0 0,2 1 0 0 0,4 3-2678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8:59.6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0 3680 0 0,'-6'16'2510'0'0,"6"-16"-1767"0"0,0 0-1 0 0,-1 1 0 0 0,1-1 0 0 0,-1 0 1 0 0,1 0-1 0 0,-1 1 0 0 0,1-1 0 0 0,-1 0 0 0 0,1 0 1 0 0,-1 0-1 0 0,1 0 0 0 0,-1 0 0 0 0,1 0 0 0 0,-1 0 1 0 0,0 0-1 0 0,1 0 0 0 0,-1 0 0 0 0,1 0 0 0 0,-2 0 1 0 0,0 0-1501 0 0,0 0 1072 0 0,1 1 1 0 0,0-1 0 0 0,0 1-1 0 0,-1 0 1 0 0,1-1 0 0 0,0 1-1 0 0,0 0 1 0 0,0 0-1 0 0,0 0 1 0 0,0 0 0 0 0,0 0-1 0 0,0 0 1 0 0,-1 2 0 0 0,-12 16 1338 0 0,13-18-1643 0 0,0 2 95 0 0,-1 1 1 0 0,0 0 0 0 0,1 0 0 0 0,0 0-1 0 0,0-1 1 0 0,0 1 0 0 0,0 0 0 0 0,1 1-1 0 0,-1-1 1 0 0,1 0 0 0 0,0 0 0 0 0,1 6-1 0 0,-2 21 166 0 0,0-18-254 0 0,0 1 1 0 0,1 0-1 0 0,1 0 1 0 0,0 0 0 0 0,4 21-1 0 0,1 12-14 0 0,-4-31-72 0 0,0 1-1 0 0,9 28 1 0 0,7 35-635 0 0,-5-19-564 0 0,-7-49 888 0 0,-1 0-3333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0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8752 0 0,'9'-5'398'0'0,"-7"4"-3"0"0,0 1-252 0 0,19-1 3154 0 0,11 1 3554 0 0,-11 2-5808 0 0,26-2 1395 0 0,-33 2-2067 0 0,-7-2-87 0 0,0 1-1 0 0,-1 0 1 0 0,1 1 0 0 0,0 0-1 0 0,9 3 1 0 0,-14-4-276 0 0,8 3 185 0 0,-1 1 0 0 0,1 0-1 0 0,-1 0 1 0 0,16 12 0 0 0,-24-16-167 0 0,0 0 0 0 0,0 0 0 0 0,0 0-1 0 0,0 0 1 0 0,0 1 0 0 0,0-1 0 0 0,0 0 0 0 0,0 1 0 0 0,0-1 0 0 0,0 1 0 0 0,-1-1 0 0 0,2 4-1 0 0,0 1 36 0 0,-3-2 3 0 0,-5 2-20 0 0,4-4-37 0 0,1 0 1 0 0,0-1 0 0 0,-1 1-1 0 0,1 0 1 0 0,0 0 0 0 0,0-1-1 0 0,-1 1 1 0 0,2 0 0 0 0,-1 0 0 0 0,-1 4-1 0 0,1-5-6 0 0,1 0-1 0 0,-1 0 0 0 0,0 0 1 0 0,1 0-1 0 0,-1 1 0 0 0,0-1 1 0 0,0 0-1 0 0,0-1 0 0 0,0 1 1 0 0,0 0-1 0 0,0 0 0 0 0,0 0 1 0 0,0 0-1 0 0,0-1 0 0 0,0 1 1 0 0,-1-1-1 0 0,1 1 0 0 0,-2 0 1 0 0,-26 8-21 0 0,25-8 7 0 0,-34 11-418 0 0,-8-5-1774 0 0,45-7 2097 0 0,1 0 0 0 0,0 0 0 0 0,-1 0 0 0 0,1-1 0 0 0,-1 1 0 0 0,1 0 0 0 0,-1 0 0 0 0,1 0 0 0 0,-1 0 1 0 0,1 0-1 0 0,-1-1 0 0 0,1 1 0 0 0,0 0 0 0 0,-1 0 0 0 0,1 0 0 0 0,-1-1 0 0 0,1 1 0 0 0,0 0 0 0 0,-1-1 0 0 0,0 0-829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0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1 12896 0 0,'15'6'1585'0'0,"-21"6"1423"0"0,3-8-2318 0 0,0 0 0 0 0,-1-1 0 0 0,1 0 1 0 0,-8 6-1 0 0,9-7-481 0 0,-1 0-1 0 0,1 0 1 0 0,-1 0 0 0 0,1 0-1 0 0,0 0 1 0 0,0 1 0 0 0,0-1-1 0 0,0 1 1 0 0,1-1 0 0 0,-4 6-1 0 0,2 6 660 0 0,3-11-734 0 0,0-1 0 0 0,-1 0 0 0 0,1 1 1 0 0,-1-1-1 0 0,0 0 0 0 0,0 1 0 0 0,-1 2 1 0 0,-8 12 308 0 0,6-12-299 0 0,0 1 1 0 0,0 0-1 0 0,1 0 0 0 0,0 1 0 0 0,0-1 0 0 0,1 1 1 0 0,-3 12-1 0 0,3-4 17 0 0,1-1 0 0 0,1 1 0 0 0,1 16-1 0 0,1 8-45 0 0,2 111 96 0 0,-6-80-229 0 0,1-53 2 0 0,0 0 0 0 0,3 35-1 0 0,20 40 4 0 0,-19-76 13 0 0,-1 3 0 0 0,2-1 0 0 0,0 1 0 0 0,1-1 0 0 0,13 31 0 0 0,16 17-436 0 0,-33-64 380 0 0,0 0 1 0 0,0 0-1 0 0,1-1 0 0 0,-1 1 0 0 0,1 0 1 0 0,-1 0-1 0 0,1-1 0 0 0,0 1 0 0 0,0-1 1 0 0,-1 1-1 0 0,1-1 0 0 0,0 0 1 0 0,4 2-1 0 0,-5-2-71 0 0,1 0 1 0 0,-1-1-1 0 0,1 1 0 0 0,-1-1 1 0 0,1 0-1 0 0,-1 1 1 0 0,1-1-1 0 0,-1 0 1 0 0,1 0-1 0 0,-1 0 0 0 0,1 0 1 0 0,-1 0-1 0 0,1 0 1 0 0,-1-1-1 0 0,1 1 0 0 0,-1 0 1 0 0,0-1-1 0 0,1 1 1 0 0,-1-1-1 0 0,1 1 1 0 0,1-3-1 0 0,7-1-2128 0 0</inkml:trace>
  <inkml:trace contextRef="#ctx0" brushRef="#br0" timeOffset="1">355 167 7832 0 0,'-17'8'356'0'0,"13"-6"-7"0"0,3-1-221 0 0,-4 7 616 0 0,4-4 727 0 0,0-1-1 0 0,0 0 1 0 0,1 1 0 0 0,0-1 0 0 0,0 6 0 0 0,-3 7 2550 0 0,2-14-3905 0 0,1-1-1 0 0,-1 0 1 0 0,1 1-1 0 0,0-1 1 0 0,0 0-1 0 0,-1 1 1 0 0,1-1-1 0 0,0 0 1 0 0,0 1-1 0 0,0-1 1 0 0,0 0 0 0 0,1 1-1 0 0,0 1 1 0 0,3 11 564 0 0,6 19 676 0 0,-6-19-1099 0 0,0 0 0 0 0,1-1 0 0 0,0 0 0 0 0,13 23 0 0 0,7 16-28 0 0,-21-42-204 0 0,1-1-1 0 0,7 12 0 0 0,9 18-1 0 0,-10-11-150 0 0,-3-8-194 0 0,1 0 1 0 0,14 25 0 0 0,-14-26-668 0 0,-8-17 579 0 0,0 1-1 0 0,0 0 0 0 0,1 0 1 0 0,-1 0-1 0 0,1-1 0 0 0,-1 1 1 0 0,4 3-1 0 0,11 8-1695 0 0,-13-11-21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0.8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1 21191 0 0,'0'0'2127'0'0,"-2"1"-1946"0"0,-15 15-89 0 0,15-14 279 0 0,1-1 117 0 0,-27 38 971 0 0,27-36-1373 0 0,-1 0 0 0 0,1-1 0 0 0,0 1 0 0 0,0 0 0 0 0,0 0 0 0 0,0 0 0 0 0,1 0 0 0 0,-1 0 0 0 0,0 5 0 0 0,-3 13 284 0 0,-2-4-276 0 0,1 0 0 0 0,1 0 0 0 0,0 1 0 0 0,-2 24-1 0 0,4-24-82 0 0,-2 0-1 0 0,-5 20 0 0 0,4-22-71 0 0,1 0 0 0 0,-2 24 0 0 0,4-11-592 0 0,2-16-235 0 0,-1 0 1 0 0,0 0-1 0 0,-5 17 1 0 0,1-4-5009 0 0,9-5-1605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1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6912 0 0,'43'28'1270'0'0,"-37"-25"6973"0"0,-1-2-3365 0 0,5-1-2017 0 0,-9 0-2812 0 0,1 0 0 0 0,-1 0-1 0 0,1 0 1 0 0,-1 0-1 0 0,0 0 1 0 0,1 0-1 0 0,-1 1 1 0 0,1-1-1 0 0,-1 0 1 0 0,0 1-1 0 0,1-1 1 0 0,-1 1 0 0 0,0-1-1 0 0,2 2 1 0 0,0-1-18 0 0,-1 0 0 0 0,1 0 0 0 0,0 0 0 0 0,0-1 0 0 0,0 1 0 0 0,-1-1 1 0 0,1 0-1 0 0,0 0 0 0 0,0 0 0 0 0,0 0 0 0 0,0 0 0 0 0,0 0 0 0 0,-1-1 0 0 0,1 0 1 0 0,0 1-1 0 0,4-3 0 0 0,-6 3-60 0 0,0-1 0 0 0,0 1 1 0 0,-1 0-1 0 0,1-1 0 0 0,0 1 0 0 0,0 0 1 0 0,0 0-1 0 0,-1 0 0 0 0,1-1 0 0 0,0 1 1 0 0,0 0-1 0 0,0 0 0 0 0,-1 1 0 0 0,1-1 1 0 0,1 0-1 0 0,3 0-78 0 0,5-1-131 0 0,14-1-6644 0 0</inkml:trace>
  <inkml:trace contextRef="#ctx0" brushRef="#br0" timeOffset="1">79 337 16128 0 0,'42'0'1869'0'0,"-34"2"4658"0"0,0 1-5261 0 0,4 1-533 0 0,-12-4-708 0 0,1 0 1 0 0,-1 0-1 0 0,1 0 0 0 0,-1 0 0 0 0,1 0 1 0 0,-1 0-1 0 0,1 0 0 0 0,-1 0 0 0 0,1 0 1 0 0,-1 0-1 0 0,1 0 0 0 0,-1 0 0 0 0,0-1 1 0 0,1 1-1 0 0,-1 0 0 0 0,1 0 0 0 0,-1 0 1 0 0,1-1-1 0 0,-1 1 0 0 0,1 0 0 0 0,3-2 47 0 0,9 0 64 0 0,-8 1-125 0 0,1 0 1 0 0,-1 0-1 0 0,0 0 0 0 0,0-1 1 0 0,0 1-1 0 0,5-4 1 0 0,-1 1-19 0 0,6-4-1982 0 0,0 1-3886 0 0,10-1-2499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1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20935 0 0,'2'0'472'0'0,"5"0"68"0"0,-5 0 546 0 0,6 1-888 0 0,-1 0 107 0 0,1 1-1 0 0,-1-2 1 0 0,1 1 0 0 0,0-1-1 0 0,-1 0 1 0 0,1 0-1 0 0,-1-1 1 0 0,12-2 0 0 0,-14 2-83 0 0,1 1 0 0 0,-1-1 0 0 0,0 1 0 0 0,0 0 0 0 0,0 1 0 0 0,11 1 0 0 0,9 1 367 0 0,77 1 438 0 0,-97-3-951 0 0,-4-1-73 0 0,0 1 0 0 0,0-1 0 0 0,0 1 0 0 0,0-1 0 0 0,0 1 1 0 0,0-1-1 0 0,0 1 0 0 0,0 0 0 0 0,0 0 0 0 0,-1-1 0 0 0,1 1 0 0 0,0 0 0 0 0,0 0 0 0 0,-1 0 0 0 0,1 0 0 0 0,0 0 0 0 0,-1 0 0 0 0,1 0 0 0 0,-1 0 1 0 0,1 0-1 0 0,-1 0 0 0 0,0 0 0 0 0,1 2 0 0 0,1 2 10 0 0,0 0-4 0 0,0-1 0 0 0,1 1 0 0 0,-1-1 0 0 0,-1 1 0 0 0,1 0 1 0 0,-1-1-1 0 0,0 1 0 0 0,0 0 0 0 0,0 0 0 0 0,-1 0 0 0 0,0 0 0 0 0,0 0 1 0 0,-1 8-1 0 0,1-9-4 0 0,0 0 1 0 0,0 0 0 0 0,1 1-1 0 0,-1-1 1 0 0,1 0 0 0 0,0 0 0 0 0,0 0-1 0 0,2 4 1 0 0,-2-5-6 0 0,0 0 0 0 0,0 1 0 0 0,0-1 1 0 0,0 1-1 0 0,0-1 0 0 0,-1 1 0 0 0,0-1 0 0 0,0 1 1 0 0,0-1-1 0 0,0 1 0 0 0,-1 4 0 0 0,-6 17-5 0 0,4-17-12 0 0,1 0 0 0 0,0 1 1 0 0,-1 9-1 0 0,0 16-87 0 0,2-14-16 0 0,-5 32 0 0 0,-2-22 0 0 0,5-17-28 0 0,0 0 0 0 0,0 0-1 0 0,0 18 1 0 0,4-16-34 0 0,-1-13 120 0 0,0 1 1 0 0,0 0 0 0 0,0 0 0 0 0,0 0 0 0 0,0 0 0 0 0,-1 0 0 0 0,1 0 0 0 0,-1-1 0 0 0,-1 5-1 0 0,-3 3-532 0 0,4-8 358 0 0,0-1 1 0 0,0 1 0 0 0,1 0-1 0 0,-1-1 1 0 0,0 1-1 0 0,1 0 1 0 0,-1-1 0 0 0,1 1-1 0 0,-1 0 1 0 0,1 0-1 0 0,0 0 1 0 0,0-1 0 0 0,0 1-1 0 0,0 0 1 0 0,0 0-1 0 0,0 0 1 0 0,1 3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1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66 5064 0 0,'0'0'232'0'0,"2"-1"568"0"0,14-4 10585 0 0,1 0-5415 0 0,38-4-3127 0 0,-38 7-1226 0 0,3-2-1323 0 0,45-3 428 0 0,12-3-1043 0 0,-73 10 181 0 0,-1-1 0 0 0,1 0-1 0 0,0 0 1 0 0,0 0 0 0 0,4-3 0 0 0,19-5-7478 0 0,1 4-1041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2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22431 0 0,'0'0'1099'0'0,"2"1"-484"0"0,24 20 187 0 0,3 2-162 0 0,-23-18-351 0 0,0 1-1 0 0,0-1 0 0 0,0 1 1 0 0,-1 0-1 0 0,0 0 0 0 0,0 1 1 0 0,0-1-1 0 0,-1 1 1 0 0,4 9-1 0 0,3 3-105 0 0,40 76 569 0 0,-45-83-660 0 0,-1-1 0 0 0,-1 1 0 0 0,7 21 0 0 0,1 6 85 0 0,-6-22-142 0 0,-1 1 0 0 0,-1 0 1 0 0,3 28-1 0 0,-1 56 95 0 0,-3-47-105 0 0,-2-4-427 0 0,-8 85 1 0 0,-18 49-1103 0 0,17-139 27 0 0,-6 0-67 0 0</inkml:trace>
  <inkml:trace contextRef="#ctx0" brushRef="#br0" timeOffset="1">689 471 10136 0 0,'1'1'6543'0'0,"27"23"1181"0"0,-18-19-7530 0 0,1 0 0 0 0,-1-1 0 0 0,0 0 0 0 0,1-1 0 0 0,16 3 0 0 0,-12-4-175 0 0,-4-1-2029 0 0,-4 2-3037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2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16328 0 0,'0'0'1767'0'0,"9"6"-1767"0"0,3-6 456 0 0,7 4 56 0 0,-8-4 16 0 0,10 0 0 0 0,-5-4-1120 0 0,5-2-224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3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14744 0 0,'0'0'1334'0'0,"2"1"-851"0"0,4 1 850 0 0,1 0 1 0 0,0 0-1 0 0,0 0 1 0 0,12 0 0 0 0,21 6 1403 0 0,43 15 177 0 0,-76-22-2758 0 0,1 0 0 0 0,-1 0 0 0 0,1 0 0 0 0,14-1-1 0 0,-14 0 33 0 0,-6 0 12 0 0,0 0-52 0 0,-1 0-157 0 0,0 0 0 0 0,0 0 0 0 0,0 0-1 0 0,0 0 1 0 0,0 0 0 0 0,0 1 0 0 0,0-1 0 0 0,0 0-1 0 0,-1 1 1 0 0,1-1 0 0 0,0 1 0 0 0,0-1 0 0 0,0 1-1 0 0,0-1 1 0 0,-1 1 0 0 0,1-1 0 0 0,0 1 0 0 0,-1 0-1 0 0,1-1 1 0 0,0 1 0 0 0,-1 0 0 0 0,1 0 0 0 0,-1 0 0 0 0,1-1-1 0 0,-1 1 1 0 0,0 0 0 0 0,1 0 0 0 0,-1 0 0 0 0,0 0-1 0 0,1 0 1 0 0,-1 0 0 0 0,0 0 0 0 0,0 0 0 0 0,0 0-1 0 0,0-1 1 0 0,0 3 0 0 0,1 4-59 0 0,0 0 0 0 0,-1 0 0 0 0,0 0 0 0 0,0 0 0 0 0,-1 0 0 0 0,0 1 0 0 0,-3 9 0 0 0,3-11-37 0 0,0-1 1 0 0,0 0-1 0 0,0 0 0 0 0,0 1 0 0 0,1 7 0 0 0,0-8-55 0 0,0 0-1 0 0,-1 1 0 0 0,1-1 0 0 0,-1 0 1 0 0,-2 8-1 0 0,1-7-433 0 0,1 1 0 0 0,0 0 0 0 0,1-1 0 0 0,-1 13 0 0 0,1-15-121 0 0,0-2-1133 0 0</inkml:trace>
  <inkml:trace contextRef="#ctx0" brushRef="#br0" timeOffset="1">89 184 8752 0 0,'0'0'10242'0'0,"1"0"-7218"0"0,70-17 2410 0 0,-50 11-5041 0 0,1 0 0 0 0,-1 2 0 0 0,24-2 0 0 0,85-1-3456 0 0,-111 7 1533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3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23 7832 0 0,'-2'-3'595'0'0,"-10"-16"11535"0"0,3 22-10249 0 0,7-3-1684 0 0,-1 0 1 0 0,1 0-1 0 0,-1 1 1 0 0,1-1-1 0 0,-1 1 0 0 0,1 0 1 0 0,0 0-1 0 0,0 0 1 0 0,-1 0-1 0 0,1 0 0 0 0,0 0 1 0 0,0 1-1 0 0,0-1 0 0 0,0 1 1 0 0,0-1-1 0 0,1 1 1 0 0,-1 0-1 0 0,0 0 0 0 0,-1 3 1 0 0,-4 4-202 0 0,2 0 0 0 0,-1 1 1 0 0,-4 10-1 0 0,8-14 122 0 0,-5 10-113 0 0,1 0 1 0 0,-6 28 0 0 0,-1 7-9 0 0,9-39-17 0 0,1 0 0 0 0,0 1-1 0 0,1-1 1 0 0,1 1 0 0 0,0 0-1 0 0,1-1 1 0 0,0 1 0 0 0,2 12 0 0 0,-1-15-1 0 0,1-1 0 0 0,-1 0 1 0 0,2 0-1 0 0,-1 0 1 0 0,1-1-1 0 0,1 1 1 0 0,0-1-1 0 0,0 1 1 0 0,0-1-1 0 0,1 0 0 0 0,10 11 1 0 0,-11-15-66 0 0,-1 0 0 0 0,1 0 0 0 0,1-1 0 0 0,-1 1 0 0 0,0-1 0 0 0,1 0 0 0 0,0 0 0 0 0,0-1 0 0 0,-1 1 1 0 0,1-1-1 0 0,1 0 0 0 0,5 1 0 0 0,2-1-276 0 0,0 0 0 0 0,0 0 1 0 0,24-2-1 0 0,13 4-2107 0 0,-34-8 691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3.4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0 14744 0 0,'0'0'8130'0'0,"-10"1"-2069"0"0,6 1-6009 0 0,0 0 0 0 0,1 1 0 0 0,0-1 1 0 0,-1 1-1 0 0,1 0 0 0 0,0 0 0 0 0,0 0 0 0 0,1 1 0 0 0,-1-1 0 0 0,-2 5 0 0 0,-10 15-6 0 0,8-13-42 0 0,0 1 0 0 0,1-1 0 0 0,-9 20 0 0 0,-7 20-124 0 0,14-34 34 0 0,1 0 0 0 0,-7 26-1 0 0,13-40 83 0 0,-11 45-129 0 0,-7 57-1 0 0,18-95 116 0 0,1 0 1 0 0,0 0-1 0 0,1 0 0 0 0,1 11 0 0 0,1 1-19 0 0,-1-12-73 0 0,-1 0 0 0 0,2 0 0 0 0,-1 0 0 0 0,8 17 0 0 0,-8-20 51 0 0,1-1 0 0 0,0 0 0 0 0,0 0-1 0 0,0 0 1 0 0,1 0 0 0 0,-1-1 0 0 0,1 1-1 0 0,9 7 1 0 0,2 0 92 0 0,-13-10-15 0 0,0 0-1 0 0,0 0 1 0 0,1 0 0 0 0,-1 0 0 0 0,1 0-1 0 0,0 0 1 0 0,-1-1 0 0 0,1 1 0 0 0,0-1-1 0 0,0 0 1 0 0,0 0 0 0 0,0 0-1 0 0,0 0 1 0 0,0 0 0 0 0,0-1 0 0 0,0 1-1 0 0,4-1 1 0 0,5-1-261 0 0,0 1 1 0 0,-1-2-1 0 0,22-5 0 0 0,-4-1-7200 0 0,-8-1-1006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3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10592 0 0,'0'0'3024'0'0,"9"0"1303"0"0,-5 0-756 0 0,7-1-2596 0 0,-6 0-416 0 0,1 1-1 0 0,-1 0 0 0 0,1 0 1 0 0,-1 0-1 0 0,1 0 1 0 0,10 3-1 0 0,-9 1-171 0 0,0-2 1 0 0,1 1-1 0 0,-1-1 1 0 0,1 0-1 0 0,0 0 1 0 0,0-1-1 0 0,11 1 1 0 0,28 2 300 0 0,-44-4-670 0 0,-1-1-17 0 0,0 1 1 0 0,-1 0 0 0 0,1 0-1 0 0,-1 0 1 0 0,1 0 0 0 0,-1 0-1 0 0,1 0 1 0 0,0 0 0 0 0,-1 1-1 0 0,1-1 1 0 0,-1 0 0 0 0,1 1-1 0 0,-1-1 1 0 0,1 1 0 0 0,-1 0-1 0 0,1 0 1 0 0,-1-1 0 0 0,0 1 0 0 0,1 0-1 0 0,-1 0 1 0 0,0 0 0 0 0,0 0-1 0 0,0 0 1 0 0,0 1 0 0 0,0-1-1 0 0,0 0 1 0 0,0 1 0 0 0,0-1-1 0 0,0 0 1 0 0,-1 1 0 0 0,1-1-1 0 0,0 1 1 0 0,-1-1 0 0 0,1 1-1 0 0,-1-1 1 0 0,1 3 0 0 0,2 11-14 0 0,0-13 9 0 0,-1 1-9 0 0,0 10-73 0 0,1 0 1 0 0,-2 0-1 0 0,0 0 0 0 0,0 0 0 0 0,-2 14 1 0 0,0 0-115 0 0,-4 33-1094 0 0,2-38 764 0 0,2-19 458 0 0,0 0 0 0 0,1 0 1 0 0,-1 0-1 0 0,1 0 0 0 0,0 0 1 0 0,0 0-1 0 0,1 5 1 0 0,4 35-4614 0 0,-5-41 2422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04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 14280 0 0,'0'0'1102'0'0,"2"0"-474"0"0,14-4 3358 0 0,1 1-1 0 0,21-1 1 0 0,-8 5-3323 0 0,-1 2 44 0 0,-27-4-709 0 0,1 1-1 0 0,0 0 1 0 0,-1 0-1 0 0,1 0 1 0 0,-1 1 0 0 0,1-1-1 0 0,0 1 1 0 0,-1 0-1 0 0,1-1 1 0 0,-1 1 0 0 0,1 0-1 0 0,-1 0 1 0 0,0 1-1 0 0,1-1 1 0 0,-1 0 0 0 0,0 1-1 0 0,4 2 1 0 0,-5-2-669 0 0,4 1-1109 0 0,5-12-14079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6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17 5984 0 0,'0'0'464'0'0,"-1"-1"-306"0"0,-3-4 3870 0 0,-3 0 1622 0 0,7 5-5453 0 0,0-1 1 0 0,0 1-1 0 0,-1-1 1 0 0,1 1-1 0 0,0 0 1 0 0,-1-1-1 0 0,1 1 1 0 0,0 0 0 0 0,-1-1-1 0 0,1 1 1 0 0,0 0-1 0 0,-1 0 1 0 0,1-1-1 0 0,-1 1 1 0 0,1 0 0 0 0,-1 0-1 0 0,1 0 1 0 0,-1-1-1 0 0,1 1 1 0 0,-1 0-1 0 0,1 0 1 0 0,0 0-1 0 0,-1 0 1 0 0,1 0 0 0 0,-1 0-1 0 0,1 0 1 0 0,-1 0-1 0 0,0 0 1 0 0,-1 1 16 0 0,1-1 1 0 0,0 1 0 0 0,0 0-1 0 0,0-1 1 0 0,0 1-1 0 0,-1 0 1 0 0,1 0 0 0 0,0-1-1 0 0,0 1 1 0 0,-1 2-1 0 0,-1 0-100 0 0,0 1-1 0 0,1 0 1 0 0,-1-1-1 0 0,1 1 0 0 0,-4 8 1 0 0,3 0-14 0 0,0-1 0 0 0,1 1-1 0 0,0 0 1 0 0,0 13 0 0 0,0 3-22 0 0,1-4-60 0 0,1 1 0 0 0,6 46 1 0 0,-3-40-75 0 0,2 4 50 0 0,2-1 0 0 0,11 35 0 0 0,3 18 9 0 0,-17-68-52 0 0,1 0-1 0 0,1 0 0 0 0,11 26 1 0 0,-3-7-231 0 0,-11-29 50 0 0,-1 0-1 0 0,2-1 0 0 0,-1 0 0 0 0,7 11 0 0 0,15 17-3255 0 0,-22-35 847 0 0,5-1-4059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7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52 107 9672 0 0,'0'0'748'0'0,"1"2"-219"0"0,-1-1-331 0 0,1 0 0 0 0,-1 0-1 0 0,1 0 1 0 0,-1 0 0 0 0,0 1 0 0 0,0-1-1 0 0,0 0 1 0 0,1 0 0 0 0,-1 1 0 0 0,0-1-1 0 0,0 0 1 0 0,-1 0 0 0 0,1 0 0 0 0,0 1 0 0 0,0-1-1 0 0,-1 0 1 0 0,1 0 0 0 0,0 0 0 0 0,-1 1-1 0 0,1-1 1 0 0,-1 0 0 0 0,0 0 0 0 0,1 0-1 0 0,-1 0 1 0 0,0 0 0 0 0,-1 1 0 0 0,-8 19 4951 0 0,9-17-4939 0 0,0-1 0 0 0,0 1 1 0 0,1-1-1 0 0,-1 1 0 0 0,1-1 0 0 0,0 1 0 0 0,0 0 0 0 0,1-1 1 0 0,-1 1-1 0 0,2 3 0 0 0,1 27 363 0 0,-3-27-495 0 0,0 0-1 0 0,1 1 1 0 0,0-1 0 0 0,3 12-1 0 0,-1-11-8 0 0,-1 0 1 0 0,2 18-1 0 0,-4-19-56 0 0,1 0 0 0 0,0-1 0 0 0,1 1 0 0 0,0 0 0 0 0,0-1 0 0 0,3 8 0 0 0,-2-8-11 0 0,0 1 0 0 0,1-1 0 0 0,0-1 0 0 0,8 11 0 0 0,-11-15 1 0 0,1 1 0 0 0,0 0 0 0 0,-1 0 0 0 0,1-1 1 0 0,0 1-1 0 0,0-1 0 0 0,0 0 0 0 0,1 1 0 0 0,-1-1 0 0 0,0 0 1 0 0,0 0-1 0 0,1-1 0 0 0,-1 1 0 0 0,0 0 0 0 0,1-1 0 0 0,-1 1 0 0 0,3-1 1 0 0,7-1 6 0 0,-9-1-7 0 0,-1 1 0 0 0,0-1-1 0 0,0 0 1 0 0,1 1 0 0 0,-1-1-1 0 0,0 0 1 0 0,0 0 0 0 0,-1 0-1 0 0,1-1 1 0 0,0 1 0 0 0,1-3-1 0 0,0-1 6 0 0,1-1 0 0 0,-1 0 0 0 0,3-8 0 0 0,3-13 49 0 0,-1 0 0 0 0,-2-1 0 0 0,4-31 0 0 0,-9 47-36 0 0,0 1 0 0 0,-1 0-1 0 0,0-1 1 0 0,-1 1 0 0 0,0 0 0 0 0,-1-1-1 0 0,-1 1 1 0 0,1 0 0 0 0,-2 0 0 0 0,-5-12-1 0 0,5 14 260 0 0,-1 0 0 0 0,-1 0 0 0 0,1 1 0 0 0,-10-12 0 0 0,12 19-252 0 0,0-1 0 0 0,0 0-1 0 0,0 1 1 0 0,-1 0 0 0 0,1 0-1 0 0,-1 0 1 0 0,1 0 0 0 0,-1 1 0 0 0,0-1-1 0 0,1 1 1 0 0,-9-2 0 0 0,6 2-165 0 0,-1 0 0 0 0,0 0 0 0 0,1 1 0 0 0,-1 0 1 0 0,0 0-1 0 0,-7 2 0 0 0,11-2 3 0 0,0 0 1 0 0,0 1 0 0 0,1 0-1 0 0,-1 0 1 0 0,0 0-1 0 0,0 0 1 0 0,0 0 0 0 0,1 1-1 0 0,-1-1 1 0 0,1 1-1 0 0,-1 0 1 0 0,1-1 0 0 0,-1 1-1 0 0,1 0 1 0 0,-4 5-1 0 0,-4 13-6883 0 0,4-7-405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7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10136 0 0,'0'0'11199'0'0,"9"-10"-16878"0"0,-3 6-1153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7.8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6 125 19151 0 0,'0'0'432'0'0,"1"-2"66"0"0,0 1-392 0 0,-1-1 1 0 0,1 0 0 0 0,-1 0 0 0 0,1 1-1 0 0,-1-1 1 0 0,0 0 0 0 0,0 0 0 0 0,0-2-1 0 0,0 2-90 0 0,0 0 0 0 0,0 0 0 0 0,1 0 0 0 0,-1 0 0 0 0,0 0-1 0 0,1 0 1 0 0,-1 1 0 0 0,1-1 0 0 0,-1 0 0 0 0,1 0 0 0 0,0 0 0 0 0,1-1-1 0 0,8-17 611 0 0,-9 18-403 0 0,0 0 0 0 0,0-1 0 0 0,0 1 1 0 0,0 0-1 0 0,0 0 0 0 0,0 0 0 0 0,1 0 0 0 0,-1 0 0 0 0,1 0 0 0 0,0 0 1 0 0,-1 0-1 0 0,5-2 0 0 0,3-2 295 0 0,1 1 0 0 0,0 1-1 0 0,13-5 1 0 0,-11 5-261 0 0,-9 3-16 0 0,-2 1-227 0 0,0 1 0 0 0,-1-1 0 0 0,1 1 0 0 0,0-1 0 0 0,0 1 0 0 0,0-1 0 0 0,0 1 1 0 0,0-1-1 0 0,0 0 0 0 0,0 1 0 0 0,0-1 0 0 0,0 0 0 0 0,0 0 0 0 0,0 0 0 0 0,0 0 0 0 0,-1 0 0 0 0,1 0 0 0 0,2 0 0 0 0,-2 0-19 0 0,1-1-1 0 0,-1 1 1 0 0,0 0-1 0 0,1 1 1 0 0,-1-1-1 0 0,0 0 1 0 0,1 0-1 0 0,-1 0 1 0 0,0 1-1 0 0,0-1 1 0 0,1 1-1 0 0,-1-1 1 0 0,0 1-1 0 0,0-1 1 0 0,0 1-1 0 0,2 1 0 0 0,0 1 6 0 0,1 0-1 0 0,-1 1 1 0 0,0 0-1 0 0,0-1 1 0 0,-1 1-1 0 0,1 0 1 0 0,-1 0-1 0 0,0 0 1 0 0,0 1-1 0 0,0-1 1 0 0,0 1-1 0 0,-1-1 1 0 0,0 1-1 0 0,1 5 0 0 0,-1-2-28 0 0,0 0-1 0 0,-1-1 0 0 0,0 1 0 0 0,0 0 1 0 0,-1-1-1 0 0,0 1 0 0 0,0 0 0 0 0,-4 10 1 0 0,-7 32-213 0 0,7-29-131 0 0,-13 36 0 0 0,6-27-346 0 0,-14 55 0 0 0,18-60 6 0 0,-15 34-1 0 0,10-26 184 0 0,5-16 205 0 0,0-1 0 0 0,0 1 1 0 0,-15 19-1 0 0,14-23 111 0 0,6-3 104 0 0,3-8 103 0 0,0-1 0 0 0,-1 1-1 0 0,1-1 1 0 0,0 0 0 0 0,-1 1-1 0 0,1-1 1 0 0,-1 0 0 0 0,0 1-1 0 0,1-1 1 0 0,-1 0 0 0 0,0 0-1 0 0,0 1 1 0 0,-1 0 0 0 0,1-1 1235 0 0,13-1-255 0 0,5 2-309 0 0,-14-1-557 0 0,-1-1 1 0 0,0 0-1 0 0,1 1 0 0 0,-1-1 0 0 0,1 0 0 0 0,-1 0 0 0 0,1 0 0 0 0,-1-1 1 0 0,0 1-1 0 0,1-1 0 0 0,-1 1 0 0 0,3-2 0 0 0,2-1-77 0 0,0 1-1 0 0,0-1 0 0 0,0 2 1 0 0,0-1-1 0 0,9-1 0 0 0,-13 3-3 0 0,-1-1 0 0 0,1 1-1 0 0,0-1 1 0 0,-1 0 0 0 0,1 0-1 0 0,-1 0 1 0 0,0 0-1 0 0,5-3 1 0 0,14-6 418 0 0,-17 9-380 0 0,1 0 0 0 0,-1-1-1 0 0,1 1 1 0 0,-1-1 0 0 0,0 0 0 0 0,0 0 0 0 0,0 0 0 0 0,0-1 0 0 0,0 1 0 0 0,4-5 0 0 0,17-13-284 0 0,-15 13-486 0 0,-1-1 1 0 0,12-12 0 0 0,-1 3-1377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8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17503 0 0,'0'0'2011'0'0,"2"1"-1263"0"0,28 9 1732 0 0,-21-8-1990 0 0,-1 1 0 0 0,1 0 0 0 0,-1 0 0 0 0,1 1 0 0 0,8 6 0 0 0,31 13 438 0 0,-37-15-845 0 0,-7-6-71 0 0,-1 0 0 0 0,0 1 1 0 0,1-1-1 0 0,-1 1 0 0 0,0 0 0 0 0,0-1 0 0 0,0 1 0 0 0,0 1 0 0 0,-1-1 1 0 0,1 0-1 0 0,-1 1 0 0 0,0-1 0 0 0,0 1 0 0 0,3 7 0 0 0,-3-2-3 0 0,0 1-1 0 0,0-1 1 0 0,0 1-1 0 0,-2 0 0 0 0,1-1 1 0 0,-1 1-1 0 0,0 0 1 0 0,-3 14-1 0 0,0 6-8 0 0,-2 0 0 0 0,-9 32 0 0 0,-39 203-710 0 0,40-188 467 0 0,6 1-690 0 0,3-23-1423 0 0,-1-31 358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8.6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14280 0 0,'0'0'10250'0'0,"11"1"-8162"0"0,29 7-668 0 0,-37-7-1371 0 0,-1-1-21 0 0,15-1 188 0 0,10 6-110 0 0,1 0-56 0 0,-16-3-50 0 0,-9-1-2 0 0,1 0 0 0 0,-1 1 1 0 0,0-1-1 0 0,0 1 0 0 0,0 0 0 0 0,1 0 0 0 0,-2 1 0 0 0,1-1 1 0 0,0 0-1 0 0,0 1 0 0 0,-1 0 0 0 0,0-1 0 0 0,1 1 0 0 0,-1 0 1 0 0,0 0-1 0 0,0 1 0 0 0,-1-1 0 0 0,1 0 0 0 0,-1 0 0 0 0,1 1 0 0 0,-1-1 1 0 0,0 1-1 0 0,0 0 0 0 0,-1-1 0 0 0,1 1 0 0 0,-1-1 0 0 0,0 1 1 0 0,0 4-1 0 0,-12 44-7 0 0,2-11-18 0 0,-16 57-665 0 0,10-28-736 0 0,16-67 1215 0 0,-1-1 1 0 0,1 0-1 0 0,-1 1 0 0 0,1-1 1 0 0,0 1-1 0 0,0-1 0 0 0,0 0 1 0 0,0 1-1 0 0,0-1 0 0 0,0 1 1 0 0,1 3-1 0 0,0 8-2018 0 0</inkml:trace>
  <inkml:trace contextRef="#ctx0" brushRef="#br0" timeOffset="0.99">77 158 11056 0 0,'0'0'1549'0'0,"2"0"388"0"0,22 0 3702 0 0,22 1-748 0 0,-39-2-4587 0 0,1 1-1 0 0,-1-1 0 0 0,14-4 1 0 0,-16 4-361 0 0,1 0 0 0 0,0 0-1 0 0,-1 0 1 0 0,1 1 0 0 0,7 0 0 0 0,-8 0-291 0 0,10 0-784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8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18 11976 0 0,'0'0'922'0'0,"-1"-1"-600"0"0,-4-7 6613 0 0,0 0 164 0 0,0 18-6951 0 0,-1 1 0 0 0,1 0 0 0 0,1 0 0 0 0,0 0 1 0 0,0 1-1 0 0,1 0 0 0 0,-1 12 0 0 0,-4 20-37 0 0,3-20-69 0 0,-2 37 0 0 0,8 170 35 0 0,3-196-114 0 0,2 0 0 0 0,13 40 0 0 0,-4-16-29 0 0,-10-39-436 0 0,1-1 0 0 0,0 1 0 0 0,1-1 0 0 0,2 0 0 0 0,-1-1 0 0 0,2 0 0 0 0,22 31 0 0 0,-16-35-1179 0 0,0-8-245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3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10136 0 0,'0'2'10522'0'0,"-1"3"-10037"0"0,0-1 0 0 0,0 1 0 0 0,0-1 0 0 0,-1 0 0 0 0,0 0 0 0 0,0 0 0 0 0,0 0 0 0 0,0 0 1 0 0,-5 6-1 0 0,6-9-466 0 0,0 0 0 0 0,0 0 1 0 0,1 0-1 0 0,-1 0 0 0 0,0 0 1 0 0,1 0-1 0 0,-1 0 0 0 0,0 0 1 0 0,1 0-1 0 0,-1 0 0 0 0,1 1 1 0 0,0-1-1 0 0,-1 0 0 0 0,1 0 1 0 0,0 1-1 0 0,0-1 1 0 0,0 0-1 0 0,0 2 0 0 0,0 2 106 0 0,-3 13 215 0 0,2-16-222 0 0,1 1 0 0 0,-1 0-1 0 0,1-1 1 0 0,0 1 0 0 0,0 0 0 0 0,0 4-1 0 0,2 1-4 0 0,0-1-1 0 0,0 0 1 0 0,6 13-1 0 0,-2-10-112 0 0,13 15 0 0 0,-17-22 0 0 0,1 0 0 0 0,-1-1 0 0 0,0 1 0 0 0,1-1 0 0 0,-1 1 0 0 0,1-1 0 0 0,-1 0 0 0 0,1 0 0 0 0,0-1 0 0 0,0 1 0 0 0,0 0 0 0 0,0-1 0 0 0,4 2 0 0 0,0 0 0 0 0,-3-1-83 0 0,0-1 0 0 0,0 1 0 0 0,0-1 0 0 0,0 0 0 0 0,1 0 0 0 0,-1 0 0 0 0,0-1 0 0 0,1 1 0 0 0,-1-1 0 0 0,0 0 0 0 0,9-1 0 0 0,-3-1-116 0 0,-1 0 0 0 0,0 0 0 0 0,0-1-1 0 0,13-7 1 0 0,-6 4 218 0 0,-13 6-105 0 0,-1-1 0 0 0,1 0-1 0 0,0 0 1 0 0,0-1 0 0 0,-1 1-1 0 0,1-1 1 0 0,-1 1 0 0 0,1-1-1 0 0,-1 0 1 0 0,2-2 0 0 0,3-3-1960 0 0,3 1-6145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9.3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91 8752 0 0,'0'0'673'0'0,"-1"3"-62"0"0,-7 14 3998 0 0,5-11-3255 0 0,0-1 0 0 0,1 1 0 0 0,-1 0 0 0 0,-1 7 0 0 0,0 15-187 0 0,1 0 0 0 0,2-1 0 0 0,3 53 0 0 0,24 83-744 0 0,-24-156-412 0 0,0 0 0 0 0,0 0-1 0 0,1 0 1 0 0,4 8 0 0 0,-5-12-11 0 0,0 0 0 0 0,-1 0 0 0 0,1 0 0 0 0,0 0 0 0 0,1 0 0 0 0,-1-1 0 0 0,1 1-1 0 0,-1-1 1 0 0,1 1 0 0 0,5 3 0 0 0,-7-6 0 0 0,1 1 0 0 0,-1-1 0 0 0,1 1 0 0 0,0-1 0 0 0,-1 0 0 0 0,1 0 0 0 0,-1 0 0 0 0,1 0 0 0 0,2 0 0 0 0,3 0 0 0 0,-6 0 1 0 0,0 1 1 0 0,1-1-1 0 0,-1 0 0 0 0,0 0 1 0 0,0 0-1 0 0,0 0 0 0 0,0 0 1 0 0,0 0-1 0 0,0 0 0 0 0,0 0 0 0 0,0 0 1 0 0,0-1-1 0 0,0 1 0 0 0,0 0 1 0 0,0-1-1 0 0,0 1 0 0 0,0-1 1 0 0,0 1-1 0 0,0-1 0 0 0,0 1 1 0 0,0-1-1 0 0,0 0 0 0 0,0 1 0 0 0,0-1 1 0 0,-1 0-1 0 0,1 0 0 0 0,0 0 1 0 0,0 0-1 0 0,2-3 15 0 0,1-1 11 0 0,0 1 1 0 0,0-1 0 0 0,0 0-1 0 0,-1-1 1 0 0,0 1 0 0 0,0 0 0 0 0,0-1-1 0 0,-1 0 1 0 0,0 0 0 0 0,0 0 0 0 0,0 0-1 0 0,-1 0 1 0 0,0 0 0 0 0,1-8-1 0 0,0-12 150 0 0,-2 0 0 0 0,-2-28 0 0 0,2 49-153 0 0,-12-89 331 0 0,5 51-214 0 0,4 24-112 0 0,-1 1-1 0 0,-1 0 1 0 0,-1 1 0 0 0,0-1-1 0 0,-1 1 1 0 0,-1 1 0 0 0,-10-18-1 0 0,16 31-77 0 0,-18-23-58 0 0,20 25 67 0 0,-1 0 1 0 0,0 0-1 0 0,0 0 0 0 0,1 0 1 0 0,-1 0-1 0 0,0 0 0 0 0,0 1 1 0 0,0-1-1 0 0,0 0 0 0 0,0 1 1 0 0,0-1-1 0 0,0 1 0 0 0,0-1 1 0 0,-1 1-1 0 0,1-1 0 0 0,0 1 1 0 0,0 0-1 0 0,0 0 0 0 0,-1-1 1 0 0,1 1-1 0 0,-2 0 0 0 0,1 1-90 0 0,1-1-1 0 0,-1 1 1 0 0,0-1-1 0 0,1 1 1 0 0,-1 0-1 0 0,1-1 1 0 0,0 1-1 0 0,-1 0 1 0 0,1 0-1 0 0,-1 0 1 0 0,1 0-1 0 0,0 1 1 0 0,0-1-1 0 0,0 0 1 0 0,0 0-1 0 0,0 1 1 0 0,-1 1-1 0 0,0 1-696 0 0,0 1 0 0 0,0-1 0 0 0,1 1 0 0 0,-2 7 0 0 0,1-5 221 0 0,-3 15-1624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49.7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46 19495 0 0,'0'0'2112'0'0,"4"-3"-2112"0"0,8 3 880 0 0,-12-10-408 0 0,9 6 0 0 0,7-5-936 0 0,-5 3-184 0 0,-1-2-40 0 0,-1 3-8039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0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109 194 15200 0 0,'0'0'1172'0'0,"-1"-1"-766"0"0,-8-25 3007 0 0,8 23-2830 0 0,0 0 0 0 0,0 1 0 0 0,0-1 0 0 0,0 0 0 0 0,0-1 0 0 0,0-4 0 0 0,0 6-300 0 0,1 0 0 0 0,0-1 1 0 0,-1 1-1 0 0,1 0 0 0 0,-1 0 1 0 0,0 0-1 0 0,0 0 1 0 0,-1-3-1 0 0,1 3-122 0 0,-1 0 0 0 0,1 1 0 0 0,-1-1 0 0 0,1 0 0 0 0,-1 1 1 0 0,0 0-1 0 0,1-1 0 0 0,-1 1 0 0 0,0 0 0 0 0,0 0 0 0 0,0 0 0 0 0,0 0 0 0 0,0 0 0 0 0,-3 0 1 0 0,4 0-160 0 0,0 1 0 0 0,0 0 1 0 0,0 0-1 0 0,-1 0 1 0 0,1 0-1 0 0,0 0 0 0 0,0 1 1 0 0,0-1-1 0 0,0 0 0 0 0,-1 0 1 0 0,1 1-1 0 0,0-1 1 0 0,0 1-1 0 0,0-1 0 0 0,0 1 1 0 0,0-1-1 0 0,0 1 1 0 0,0 0-1 0 0,0-1 0 0 0,0 1 1 0 0,0 0-1 0 0,0 0 1 0 0,1 0-1 0 0,-1 0 0 0 0,0-1 1 0 0,-1 3-1 0 0,0 1-42 0 0,0 0-1 0 0,1 0 0 0 0,-1 0 1 0 0,1 0-1 0 0,0 1 1 0 0,0-1-1 0 0,0 0 1 0 0,0 1-1 0 0,1-1 0 0 0,0 0 1 0 0,0 1-1 0 0,0-1 1 0 0,0 0-1 0 0,1 1 1 0 0,0 4-1 0 0,3 9-262 0 0,1 1-1 0 0,8 18 1 0 0,-10-29 195 0 0,3 9-37 0 0,19 62-637 0 0,-23-70 660 0 0,0 1-1 0 0,0 0 1 0 0,-1-1 0 0 0,-1 1-1 0 0,0 0 1 0 0,-1 11 0 0 0,1-18 79 0 0,-2 16-263 0 0,-1 0 1 0 0,0 0-1 0 0,-1-1 0 0 0,-1 1 0 0 0,-10 23 0 0 0,9-29 63 0 0,5-10 145 0 0,0 1 0 0 0,0-1-1 0 0,-1 0 1 0 0,0 0 0 0 0,1 0 0 0 0,-1 0 0 0 0,0 0-1 0 0,0-1 1 0 0,-4 4 0 0 0,-1 2-93 0 0,0-2-1141 0 0,7-6 1321 0 0,-1 0-1 0 0,1 0 1 0 0,0 0 0 0 0,0 0 0 0 0,0 0 0 0 0,-1 0 0 0 0,1 0 0 0 0,0 0 0 0 0,0 0 0 0 0,0 0 0 0 0,-1-1 0 0 0,1 1-1 0 0,0 0 1 0 0,0 0 0 0 0,0 0 0 0 0,0 0 0 0 0,-1-1 0 0 0,1 1 0 0 0,0 0 0 0 0,0 0 0 0 0,0 0 0 0 0,0 0 0 0 0,0-1-1 0 0,0 1 1 0 0,-1 0 0 0 0,1 0 0 0 0,0-1 0 0 0,0 1 0 0 0,0 0 0 0 0,0 0 0 0 0,0 0 0 0 0,0-1 0 0 0,0 1 0 0 0,0 0-1 0 0,0 0 1 0 0,0-1 0 0 0,0 1 0 0 0,0 0 0 0 0,-1-15 471 0 0,1 0 0 0 0,0 0 1 0 0,1 0-1 0 0,5-28 0 0 0,-2 10 212 0 0,-3 18-318 0 0,1 1-1 0 0,1 0 0 0 0,0 0 1 0 0,0 0-1 0 0,9-21 0 0 0,4-9 238 0 0,-14 34-454 0 0,1 0-1 0 0,1 0 1 0 0,9-18 0 0 0,-1 5-35 0 0,-8 15-94 0 0,0-1 0 0 0,1 1 0 0 0,0 1 0 0 0,0-1 0 0 0,7-7 0 0 0,-8 10-86 0 0,-1 1-1 0 0,1-1 1 0 0,-1 0 0 0 0,0 0-1 0 0,4-9 1 0 0,9-15-1986 0 0,-5 18-90 0 0</inkml:trace>
  <inkml:trace contextRef="#ctx0" brushRef="#br0" timeOffset="1">281 1 20127 0 0,'0'0'1538'0'0,"0"2"-1054"0"0,2 1-453 0 0,0 1 1 0 0,1 0-1 0 0,-1 0 0 0 0,1-1 1 0 0,2 4-1 0 0,-2-4 174 0 0,0 1 0 0 0,0-1 0 0 0,-1 1 0 0 0,0 0-1 0 0,1-1 1 0 0,-1 1 0 0 0,-1 0 0 0 0,3 6 0 0 0,19 67 2583 0 0,-14-51-2534 0 0,-1 0 1 0 0,-1 1-1 0 0,-1 0 0 0 0,-2 0 1 0 0,2 34-1 0 0,4 82-123 0 0,-6-94-153 0 0,-3-27-132 0 0,-2 1 0 0 0,0-1 0 0 0,-7 31 0 0 0,7-45 84 0 0,-21 81-2907 0 0,14-62-2973 0 0,3 0-2225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0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0 106 19087 0 0,'0'-1'432'0'0,"5"-15"588"0"0,-4 14-553 0 0,-2-2-290 0 0,-4-1 3482 0 0,15 15-2816 0 0,-1 19-226 0 0,-8-24-596 0 0,0-1 0 0 0,0 1 1 0 0,1-1-1 0 0,0 1 0 0 0,3 6 0 0 0,1-1 47 0 0,-6-9-63 0 0,1 0 1 0 0,-1 0-1 0 0,1 1 1 0 0,0-1-1 0 0,-1 0 0 0 0,1 0 1 0 0,0 0-1 0 0,0 0 1 0 0,0 1-1 0 0,0-1 1 0 0,0 0-1 0 0,0-1 1 0 0,0 1-1 0 0,0 0 1 0 0,0 0-1 0 0,0 0 1 0 0,1-1-1 0 0,-1 1 1 0 0,0-1-1 0 0,0 1 1 0 0,1-1-1 0 0,-1 1 1 0 0,0-1-1 0 0,1 0 1 0 0,2 1-1 0 0,-1-1 22 0 0,0 0-1 0 0,0 0 0 0 0,0-1 1 0 0,0 1-1 0 0,0-1 1 0 0,0 1-1 0 0,0-1 0 0 0,0 0 1 0 0,5-3-1 0 0,-6 3 18 0 0,-1 0 0 0 0,1 0 0 0 0,-1 0 0 0 0,1 0-1 0 0,-1 0 1 0 0,0-1 0 0 0,0 1 0 0 0,0-1 0 0 0,0 1-1 0 0,0-1 1 0 0,0 1 0 0 0,0-1 0 0 0,0 1 0 0 0,-1-1-1 0 0,1 0 1 0 0,0 0 0 0 0,-1 1 0 0 0,0-1 0 0 0,1 0-1 0 0,-1-2 1 0 0,5-18 303 0 0,-4 19-334 0 0,0 1 0 0 0,0-1 0 0 0,0 0-1 0 0,0 0 1 0 0,-1 0 0 0 0,0 1 0 0 0,1-1-1 0 0,-1 0 1 0 0,0 0 0 0 0,0 0 0 0 0,-1 0 0 0 0,0-4-1 0 0,-4-13 3 0 0,5 18-15 0 0,-1 0 0 0 0,1 0 0 0 0,-1 0 0 0 0,1 0 0 0 0,-1 0 0 0 0,0 0 0 0 0,1 0 0 0 0,-1 0 0 0 0,0 0 0 0 0,0 0 0 0 0,-1 0 0 0 0,1 0 0 0 0,0 1 0 0 0,-1-1 0 0 0,1 0 0 0 0,-1 1 0 0 0,1-1 0 0 0,-3-1 0 0 0,-35-19-1848 0 0,35 22-752 0 0,-5 5-6151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1.3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33 15176 0 0,'0'0'694'0'0,"-1"3"251"0"0,13-9 379 0 0,13-1 447 0 0,-11 4-1055 0 0,-6 1-368 0 0,0 1 0 0 0,-1-1 1 0 0,13 1-1 0 0,-7 0-153 0 0,0 0-1 0 0,15-4 0 0 0,-15 3 29 0 0,0 0 0 0 0,16 0 0 0 0,-21 2-75 0 0,-1-1-405 0 0,-1 1 1 0 0,0 1-1 0 0,1-1 0 0 0,9 3 0 0 0,-14-2-391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1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14544 0 0,'0'0'662'0'0,"0"9"225"0"0,0-8-885 0 0,0-1 1 0 0,0 1-1 0 0,0-1 1 0 0,0 0-1 0 0,0 1 1 0 0,0-1-1 0 0,0 1 1 0 0,0-1-1 0 0,0 0 1 0 0,0 1-1 0 0,1-1 1 0 0,-1 1-1 0 0,0-1 1 0 0,0 0-1 0 0,0 1 1 0 0,0-1-1 0 0,1 0 1 0 0,-1 1-1 0 0,0-1 1 0 0,1 0-1 0 0,-1 1 1 0 0,0-1-1 0 0,0 0 1 0 0,1 0-1 0 0,-1 1 1 0 0,0-1-1 0 0,1 0 1 0 0,-1 0-1 0 0,1 0 1 0 0,-1 1-1 0 0,0-1 1 0 0,1 0-1 0 0,0 0 1 0 0,0 1 53 0 0,3 2 288 0 0,0-1 1 0 0,0 1-1 0 0,0 0 0 0 0,0-1 0 0 0,0 0 0 0 0,0 0 0 0 0,1 0 1 0 0,-1-1-1 0 0,1 1 0 0 0,0-1 0 0 0,-1 0 0 0 0,1-1 1 0 0,0 1-1 0 0,0-1 0 0 0,-1 0 0 0 0,1 0 0 0 0,0 0 0 0 0,0-1 1 0 0,-1 1-1 0 0,6-2 0 0 0,2-2-346 0 0,1 2 0 0 0,13-2 0 0 0,-12 2-1358 0 0,24-5 1 0 0,-22 3-6146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2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52 115 17047 0 0,'0'0'5959'0'0,"-1"2"-5086"0"0,-1 2-657 0 0,-1 0 0 0 0,1 1 0 0 0,-1-1 0 0 0,1 1 0 0 0,1-1 0 0 0,-1 1 0 0 0,1 0 0 0 0,0 0 0 0 0,0 0 0 0 0,0 0 0 0 0,1 0 0 0 0,-1 7 0 0 0,3 13-184 0 0,1 0 0 0 0,2-1-1 0 0,0 1 1 0 0,14 37 0 0 0,-16-51-31 0 0,1 3-16 0 0,1 0-1 0 0,1-1 1 0 0,0 1-1 0 0,9 14 1 0 0,-3-16-55 0 0,-9-10 63 0 0,7 3-36 0 0,-8-5 39 0 0,0-1 0 0 0,1 1-1 0 0,-1-1 1 0 0,0 0 0 0 0,0 1 0 0 0,0-1 0 0 0,0 0 0 0 0,0 0 0 0 0,0 0-1 0 0,0-1 1 0 0,0 1 0 0 0,0 0 0 0 0,0-1 0 0 0,-1 1 0 0 0,1-1 0 0 0,-1 0-1 0 0,1 1 1 0 0,-1-1 0 0 0,0 0 0 0 0,1 0 0 0 0,-1 0 0 0 0,2-4 0 0 0,1-3 4 0 0,0 0 1 0 0,-1-1 0 0 0,1 1 0 0 0,1-12 0 0 0,-1-5 72 0 0,-1-1 0 0 0,-1 0-1 0 0,-2 0 1 0 0,0 0 0 0 0,-8-49-1 0 0,5 64 16 0 0,0 0-1 0 0,0 0 0 0 0,-1 0 1 0 0,-1 0-1 0 0,0 1 1 0 0,-10-16-1 0 0,12 22-92 0 0,0 1 1 0 0,-1 0-1 0 0,1 0 0 0 0,-1 0 0 0 0,0 1 0 0 0,0-1 0 0 0,0 1 1 0 0,-8-5-1 0 0,-3-3-220 0 0,13 10 167 0 0,0-1-1 0 0,0 1 1 0 0,0 0-1 0 0,0 0 1 0 0,0 1-1 0 0,-1-1 1 0 0,1 0-1 0 0,0 1 1 0 0,0-1-1 0 0,-1 1 1 0 0,1 0-1 0 0,0 0 1 0 0,-1-1-1 0 0,1 2 1 0 0,0-1 0 0 0,0 0-1 0 0,-1 0 1 0 0,1 1-1 0 0,0-1 1 0 0,-4 2-1 0 0,3-1-303 0 0,0 0-1 0 0,0 1 1 0 0,1-1 0 0 0,-1 1-1 0 0,0 0 1 0 0,-3 2-1 0 0,4-2-420 0 0,0 0 0 0 0,0 0-1 0 0,0-1 1 0 0,1 1 0 0 0,-1 1 0 0 0,1-1-1 0 0,-1 0 1 0 0,0 3 0 0 0,-7 13-6350 0 0</inkml:trace>
  <inkml:trace contextRef="#ctx0" brushRef="#br0" timeOffset="1">501 174 19607 0 0,'0'0'1920'0'0,"-6"-4"-1712"0"0,6 1-208 0 0,-3-7 2056 0 0,3 4-1216 0 0,3-1-7432 0 0,3-3-1279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2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47 124 7368 0 0,'0'0'666'0'0,"-2"0"-546"0"0,-19 1 15625 0 0,19 1-15547 0 0,1-1-1 0 0,-1 1 0 0 0,0 0 0 0 0,1 0 1 0 0,-1-1-1 0 0,1 1 0 0 0,0 0 1 0 0,-1 1-1 0 0,1-1 0 0 0,0 0 0 0 0,0 0 1 0 0,0 0-1 0 0,1 1 0 0 0,-1-1 1 0 0,0 0-1 0 0,0 4 0 0 0,0 3-141 0 0,0-1 0 0 0,1 0 1 0 0,0 0-1 0 0,1 9 0 0 0,0-1-48 0 0,2 0 1 0 0,0 1-1 0 0,1-2 1 0 0,1 1-1 0 0,0 0 0 0 0,1-1 1 0 0,1 0-1 0 0,10 18 1 0 0,-10-24-59 0 0,0 0 1 0 0,1-1-1 0 0,12 12 1 0 0,4 4-228 0 0,-22-22 269 0 0,1 1-102 0 0,0 1-1 0 0,0-1 1 0 0,0 0-1 0 0,0 0 1 0 0,1 0 0 0 0,-1 0-1 0 0,1 0 1 0 0,0-1 0 0 0,8 4-1 0 0,-10-5-157 0 0,1-2 313 0 0,-1 1 0 0 0,0-1 1 0 0,0 1-1 0 0,1-1 0 0 0,-1 0 0 0 0,0 0 0 0 0,0 0 0 0 0,0 0 0 0 0,0 0 0 0 0,0-1 0 0 0,0 1 1 0 0,0-1-1 0 0,-1 1 0 0 0,1-1 0 0 0,0 0 0 0 0,-1 1 0 0 0,1-1 0 0 0,-1 0 0 0 0,2-3 0 0 0,2-2 81 0 0,-1 0 0 0 0,0-1 0 0 0,-1 1 0 0 0,3-9 0 0 0,-3 6-54 0 0,-1 0 1 0 0,-1 0-1 0 0,2-16 0 0 0,-2 8-73 0 0,0-2 74 0 0,-1 0 0 0 0,-4-30 0 0 0,2 20 84 0 0,0 21-108 0 0,1 0-1 0 0,-1 1 0 0 0,0-1 1 0 0,-1 0-1 0 0,0 1 1 0 0,-5-10-1 0 0,-28-49 260 0 0,22 44-271 0 0,11 18-35 0 0,-1 0 0 0 0,0 0 0 0 0,0 0 0 0 0,0 0 0 0 0,-7-5-1 0 0,10 9-30 0 0,-1-1-1 0 0,0 1 1 0 0,1-1-1 0 0,-1 1 1 0 0,0 0-1 0 0,0 0 1 0 0,0 0-1 0 0,0 0 1 0 0,0 0-1 0 0,0 0 1 0 0,0 1-1 0 0,0-1 1 0 0,0 1-1 0 0,0-1 1 0 0,-1 1-1 0 0,1 0 1 0 0,0 0-1 0 0,0 0 1 0 0,-3 0-1 0 0,2 1-138 0 0,1 0-1 0 0,0 0 0 0 0,0 0 1 0 0,0 0-1 0 0,0 1 0 0 0,0-1 0 0 0,1 1 1 0 0,-1-1-1 0 0,0 1 0 0 0,1 0 1 0 0,-1-1-1 0 0,-1 4 0 0 0,0-1-1408 0 0,0 0 1 0 0,0 0-1 0 0,1 1 0 0 0,-3 7 0 0 0,-1 2-6178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2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3 106 15200 0 0,'5'0'-1694'0'0,"2"0"13241"0"0,-12 0-9506 0 0,5 1-2020 0 0,-1-1 0 0 0,1 1 0 0 0,-1-1 0 0 0,1 1 0 0 0,-1-1 1 0 0,1 1-1 0 0,-1 0 0 0 0,1-1 0 0 0,0 1 0 0 0,-1 0 0 0 0,1-1 0 0 0,0 1 0 0 0,0 0 0 0 0,0-1 1 0 0,-1 1-1 0 0,1 0 0 0 0,0 0 0 0 0,0 1 0 0 0,0-2 11 0 0,-1 10 1 0 0,-1 0-1 0 0,2 0 1 0 0,0 0-1 0 0,0 0 1 0 0,1 0-1 0 0,0 0 0 0 0,4 16 1 0 0,1-2-75 0 0,19 45 0 0 0,-20-59 42 0 0,1-1 0 0 0,-1 0 0 0 0,2 0 0 0 0,-1 0 0 0 0,1-1 0 0 0,0 1 0 0 0,1-2 0 0 0,0 1 0 0 0,0-1 0 0 0,13 8 0 0 0,-19-14 0 0 0,0 0 0 0 0,0 0 0 0 0,-1-1 0 0 0,1 1 0 0 0,0-1 0 0 0,0 1 0 0 0,0-1 0 0 0,0 0 0 0 0,0 1 0 0 0,0-1 0 0 0,0 0 0 0 0,0 0 0 0 0,0-1 0 0 0,0 1 0 0 0,0 0 0 0 0,3-1 0 0 0,-3 0 0 0 0,1 0 0 0 0,-1 1 0 0 0,1-1 0 0 0,-1 0 0 0 0,1-1 0 0 0,-1 1 0 0 0,1 0 0 0 0,-1-1 0 0 0,0 1 0 0 0,0-1 0 0 0,3-2 0 0 0,4-6 1 0 0,-6 8 1 0 0,-1-1-1 0 0,0 1 0 0 0,0 0 1 0 0,0-1-1 0 0,0 1 0 0 0,-1-1 1 0 0,1 0-1 0 0,-1 0 0 0 0,1 1 1 0 0,-1-1-1 0 0,1-4 1 0 0,12-30 199 0 0,-11 31-72 0 0,0-1-1 0 0,-1 1 1 0 0,1-1 0 0 0,-1 1-1 0 0,-1-1 1 0 0,1 0 0 0 0,0-12-1 0 0,-1-3 176 0 0,0 15-223 0 0,-1-1 1 0 0,0 1-1 0 0,0-1 0 0 0,-2-8 1 0 0,-4-13 118 0 0,4 12-58 0 0,-11-32-1 0 0,11 43-128 0 0,0 1 1 0 0,-1-1-1 0 0,1 1 1 0 0,-1 0-1 0 0,-1 0 0 0 0,1 0 1 0 0,-1 1-1 0 0,1-1 1 0 0,-8-6-1 0 0,7 8-41 0 0,0 0-1 0 0,0 0 1 0 0,0 0-1 0 0,-1 0 1 0 0,1 1 0 0 0,-1 0-1 0 0,1 0 1 0 0,-1 0-1 0 0,0 1 1 0 0,0-1 0 0 0,-6 0-1 0 0,9 2-128 0 0,-1-1-1 0 0,1 1 1 0 0,0 0-1 0 0,-1 0 1 0 0,1 0-1 0 0,-1 0 1 0 0,1 1-1 0 0,-1-1 1 0 0,1 1-1 0 0,0-1 1 0 0,-1 1-1 0 0,1 0 1 0 0,0 0-1 0 0,-1 0 1 0 0,1 0-1 0 0,0 0 1 0 0,0 1-1 0 0,0-1 1 0 0,0 1-1 0 0,0-1 1 0 0,1 1-1 0 0,-1 0 1 0 0,0-1-1 0 0,-2 5 1 0 0,-11 25-4998 0 0,8-13-2691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1 232 13824 0 0,'0'0'13880'0'0,"1"2"-13880"0"0,12 60 676 0 0,-9-40-687 0 0,14 45 1 0 0,-5-26-234 0 0,-10-31 104 0 0,0 0 0 0 0,0 0 0 0 0,1 0 0 0 0,1 0 0 0 0,-1-1-1 0 0,1 0 1 0 0,1 1 0 0 0,10 12 0 0 0,-11-16 21 0 0,0-1-1 0 0,0 0 1 0 0,0 0 0 0 0,1-1 0 0 0,0 0 0 0 0,10 6 0 0 0,-13-8 86 0 0,0-1 1 0 0,-1 0 0 0 0,1-1 0 0 0,0 1 0 0 0,-1 0-1 0 0,1-1 1 0 0,0 0 0 0 0,0 1 0 0 0,0-1-1 0 0,-1 0 1 0 0,1-1 0 0 0,0 1 0 0 0,0 0 0 0 0,-1-1-1 0 0,1 0 1 0 0,0 1 0 0 0,0-1 0 0 0,-1 0 0 0 0,1 0-1 0 0,3-3 1 0 0,-2 2 38 0 0,0 0 0 0 0,-1-1 1 0 0,1 1-1 0 0,-1-1 0 0 0,1 0 0 0 0,-1 0 0 0 0,0-1 0 0 0,0 1 0 0 0,-1 0 0 0 0,1-1 0 0 0,-1 0 0 0 0,1 0 0 0 0,1-6 1 0 0,9-16 303 0 0,-1 0 0 0 0,-2-1 0 0 0,8-31 0 0 0,-14 44-83 0 0,-2 1-1 0 0,0-1 1 0 0,0 1-1 0 0,-1-1 1 0 0,-1 0-1 0 0,0 0 0 0 0,-1 1 1 0 0,-5-24-1 0 0,2 15-3 0 0,2 12-128 0 0,0 1 1 0 0,-1 0-1 0 0,1-1 1 0 0,-6-9-1 0 0,-2-2 61 0 0,6 12-126 0 0,0-1 1 0 0,0 1-1 0 0,-1 1 1 0 0,0-1-1 0 0,-1 1 1 0 0,0 0 0 0 0,-11-11-1 0 0,11 12-22 0 0,-1 1 0 0 0,0 0 0 0 0,-1 1 0 0 0,0-1 0 0 0,1 1 0 0 0,-10-3-1 0 0,14 7-73 0 0,0 0 1 0 0,1 0-1 0 0,-1 0 0 0 0,0 1 0 0 0,0-1 0 0 0,0 1 0 0 0,0 0 0 0 0,0 0 0 0 0,0 0 0 0 0,0 0 0 0 0,0 0 0 0 0,0 1 0 0 0,1-1 0 0 0,-1 1 0 0 0,0 0 0 0 0,0 0 0 0 0,0 0 0 0 0,1 0 0 0 0,-1 0 0 0 0,0 1 0 0 0,1-1 0 0 0,-1 1 0 0 0,-2 2 0 0 0,-34 27-2522 0 0,38-30 2406 0 0,-1 1 0 0 0,1-1 0 0 0,0 1 0 0 0,0-1 0 0 0,0 1 0 0 0,0 0 0 0 0,0-1 0 0 0,0 1 1 0 0,0 0-1 0 0,1 0 0 0 0,-1 0 0 0 0,1 0 0 0 0,-1 0 0 0 0,1-1 0 0 0,0 1 0 0 0,0 0 0 0 0,0 0 0 0 0,0 0 0 0 0,0 0 0 0 0,0 0 0 0 0,0 0 0 0 0,1 3 0 0 0,0 1-310 0 0,3 27-1907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31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15752 0 0,'0'0'1573'0'0,"0"2"-1435"0"0,0 3 914 0 0,-1 1 0 0 0,0-1-1 0 0,0 0 1 0 0,0 0 0 0 0,-3 6-1 0 0,-2 10 639 0 0,-4 44 445 0 0,10-61-2132 0 0,0-1 0 0 0,0 1 0 0 0,0 0 0 0 0,0 0 0 0 0,1 0 0 0 0,0 5 0 0 0,2 13-7 0 0,-2-8 4 0 0,0 0 0 0 0,1 0 0 0 0,0 0 0 0 0,5 14 0 0 0,-1-3 0 0 0,-1-6-672 0 0,1 1 0 0 0,1-1 0 0 0,13 24 0 0 0,-10-29-840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3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96 4144 0 0,'0'0'319'0'0,"-2"0"355"0"0,-2 0 1938 0 0,0 1 0 0 0,0-1 1 0 0,1 1-1 0 0,-1-1 0 0 0,0 1 0 0 0,-6 3 0 0 0,-2 4-2037 0 0,11-7-482 0 0,1 0 1 0 0,0 1 0 0 0,-1-1 0 0 0,1 1 0 0 0,0-1-1 0 0,0 0 1 0 0,0 1 0 0 0,0-1 0 0 0,0 1 0 0 0,0-1 0 0 0,0 0-1 0 0,1 3 1 0 0,-1-1 21 0 0,1 19 84 0 0,1 0 1 0 0,9 37-1 0 0,-4-25-47 0 0,8 20-126 0 0,-8-35-30 0 0,-3-6-55 0 0,2-1-1 0 0,0 0 0 0 0,0-1 0 0 0,11 15 1 0 0,-11-16 20 0 0,-3-7 45 0 0,-1 1 1 0 0,1-1 0 0 0,0 0-1 0 0,0 0 1 0 0,0 0-1 0 0,0-1 1 0 0,1 1-1 0 0,-1-1 1 0 0,1 0-1 0 0,7 4 1 0 0,-10-5 10 0 0,1-1 0 0 0,-1 1 0 0 0,1-1 0 0 0,-1 1 0 0 0,1-1 0 0 0,-1 1 0 0 0,1-1 0 0 0,-1 0 0 0 0,1 0 0 0 0,-1 0 0 0 0,1 0 0 0 0,-1 0 0 0 0,1 0 0 0 0,0 0 1 0 0,-1 0-1 0 0,1-1 0 0 0,-1 1 0 0 0,1-1 0 0 0,-1 1 0 0 0,1-1 0 0 0,-1 1 0 0 0,0-1 0 0 0,1 0 0 0 0,-1 0 0 0 0,0 0 0 0 0,1 1 0 0 0,-1-1 0 0 0,0-1 0 0 0,0 1 0 0 0,0 0 0 0 0,2-3 0 0 0,7-9 136 0 0,-7 10-73 0 0,0 0 0 0 0,0-1 0 0 0,0 1 1 0 0,-1-1-1 0 0,4-7 0 0 0,0-10 554 0 0,7-35 1 0 0,-6 20 86 0 0,-6 31-628 0 0,0 0 0 0 0,-1 0-1 0 0,0-1 1 0 0,0 1 0 0 0,-1-8 0 0 0,1-19-42 0 0,1 22 71 0 0,0 0 1 0 0,-1 0-1 0 0,0-1 0 0 0,0 1 1 0 0,-1 0-1 0 0,-1 0 0 0 0,-4-20 1 0 0,3 21-20 0 0,0 1 0 0 0,0-1-1 0 0,-1 1 1 0 0,0 0 0 0 0,-1 0 0 0 0,0 0 0 0 0,0 0 0 0 0,0 1 0 0 0,-11-11 0 0 0,13 15-103 0 0,0 0 0 0 0,-1 0 0 0 0,0 0 0 0 0,0 0 1 0 0,0 1-1 0 0,0 0 0 0 0,0-1 0 0 0,0 2 0 0 0,0-1 0 0 0,-1 0 0 0 0,1 1 0 0 0,-1 0 1 0 0,1 0-1 0 0,-1 0 0 0 0,1 0 0 0 0,-1 1 0 0 0,0 0 0 0 0,1 0 0 0 0,-1 0 1 0 0,-7 1-1 0 0,4 2-274 0 0,0-1-1 0 0,0 1 1 0 0,0 0 0 0 0,0 0 0 0 0,1 1 0 0 0,0 0 0 0 0,-1 1-1 0 0,1 0 1 0 0,1 0 0 0 0,-1 0 0 0 0,1 1 0 0 0,0 0 0 0 0,0 0-1 0 0,0 0 1 0 0,-5 10 0 0 0,-5 12-2046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8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84 8288 0 0,'0'0'638'0'0,"-2"-2"-180"0"0,-14-14 2601 0 0,12 12-1833 0 0,-1 0 0 0 0,1 0 0 0 0,-1 0 0 0 0,1 0 0 0 0,-8-3 0 0 0,10 6 792 0 0,-3 6-933 0 0,3-3-957 0 0,-1 0 0 0 0,1 0 0 0 0,-1 1 0 0 0,1-1 0 0 0,0 0 0 0 0,0 1 0 0 0,0 0 0 0 0,0-1 0 0 0,0 1 0 0 0,0 0 0 0 0,1 0 0 0 0,0 0 1 0 0,-1 0-1 0 0,1 0 0 0 0,0 0 0 0 0,0 0 0 0 0,1 1 0 0 0,-1-1 0 0 0,1 4 0 0 0,-1 2-122 0 0,1-1-1 0 0,0 1 1 0 0,1 0 0 0 0,0-1 0 0 0,0 1-1 0 0,4 12 1 0 0,-1-5-298 0 0,11 34-930 0 0,-13-45 1199 0 0,0 0 1 0 0,0 0-1 0 0,0-1 1 0 0,1 1-1 0 0,0 0 1 0 0,6 7-1 0 0,-6-9 30 0 0,9 10 58 0 0,1 0 1 0 0,26 21 0 0 0,-34-31-57 0 0,1 1 0 0 0,-1-1 0 0 0,0-1 0 0 0,1 1 0 0 0,0-1 0 0 0,0 1 0 0 0,0-2 0 0 0,0 1 0 0 0,0-1-1 0 0,0 0 1 0 0,0 0 0 0 0,9 0 0 0 0,-10-1-9 0 0,1-1 0 0 0,-1 0-1 0 0,1 0 1 0 0,-1 0 0 0 0,0-1 0 0 0,0 0-1 0 0,0 0 1 0 0,0 0 0 0 0,0-1-1 0 0,0 1 1 0 0,-1-1 0 0 0,1-1 0 0 0,5-3-1 0 0,-4 2 3 0 0,-1-1 1 0 0,1 0-1 0 0,-1 1 0 0 0,1-2 0 0 0,-2 1 1 0 0,1 0-1 0 0,-1-1 0 0 0,7-13 0 0 0,-6 7 41 0 0,-2 7-4 0 0,-1 1 0 0 0,1 0 0 0 0,-2 0 0 0 0,1-1 0 0 0,0 1 0 0 0,-1-1 0 0 0,0 0 0 0 0,0-6 0 0 0,-1 11-25 0 0,0-9 71 0 0,0 0 0 0 0,0 0 0 0 0,-1 0 0 0 0,0 0 0 0 0,0 0 0 0 0,-1 1-1 0 0,-1-1 1 0 0,-6-18 0 0 0,5 21-97 0 0,0 1-1 0 0,0-1 0 0 0,-1 1 1 0 0,0 0-1 0 0,0 0 0 0 0,0 0 1 0 0,-1 0-1 0 0,0 1 0 0 0,0 0 1 0 0,0 1-1 0 0,-1-1 0 0 0,1 1 1 0 0,-1 0-1 0 0,0 1 0 0 0,0-1 1 0 0,-1 2-1 0 0,-13-5 0 0 0,13 6-45 0 0,0 0 0 0 0,0 1-1 0 0,0 0 1 0 0,0 0 0 0 0,0 0 0 0 0,-1 1-1 0 0,1 1 1 0 0,0-1 0 0 0,0 1-1 0 0,1 1 1 0 0,-1 0 0 0 0,0 0 0 0 0,-10 5-1 0 0,16-6-49 0 0,0-1-1 0 0,0 0 0 0 0,0 1 1 0 0,0-1-1 0 0,0 1 0 0 0,0-1 1 0 0,1 1-1 0 0,-1 0 0 0 0,0 0 1 0 0,1 0-1 0 0,0 0 1 0 0,-1 0-1 0 0,1 0 0 0 0,-1 3 1 0 0,-5 21-7060 0 0,4-16 486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9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5 17503 0 0,'0'0'1920'0'0,"-12"-4"-1920"0"0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9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63 15664 0 0,'0'0'26'0'0,"0"0"0"0"0,0 0 0 0 0,1 0 0 0 0,-1 0 0 0 0,0 0 0 0 0,0 0 0 0 0,0 0 1 0 0,0-1-1 0 0,0 1 0 0 0,0 0 0 0 0,0 0 0 0 0,0 0 0 0 0,0 0 0 0 0,0 0 0 0 0,0 0 1 0 0,0 0-1 0 0,0 0 0 0 0,0 0 0 0 0,0 0 0 0 0,0 0 0 0 0,0 0 0 0 0,0 0 0 0 0,1 0 1 0 0,-1 0-1 0 0,0 0 0 0 0,0 0 0 0 0,0 0 0 0 0,0-1 0 0 0,0 1 0 0 0,0 0 0 0 0,0 0 1 0 0,0 0-1 0 0,0 0 0 0 0,0 0 0 0 0,0 0 0 0 0,1 0 0 0 0,-1 0 0 0 0,0 1 0 0 0,0-1 1 0 0,0 0-1 0 0,0 0 0 0 0,0 0 0 0 0,0 0 0 0 0,0 0 0 0 0,0 0 0 0 0,0 0 0 0 0,0 0 1 0 0,0 0-1 0 0,1 0 0 0 0,-1 0 0 0 0,0 0 0 0 0,0 0 0 0 0,0 0 0 0 0,0 0 0 0 0,0 0 1 0 0,0 0-1 0 0,0 0 0 0 0,0 0 0 0 0,0 1 0 0 0,0-1 0 0 0,0 0 0 0 0,0 0 0 0 0,9-12 1233 0 0,-5 7-606 0 0,0 0-1 0 0,0 0 1 0 0,8-7-1 0 0,-8 9-419 0 0,0 0 1 0 0,0 0-1 0 0,0 1 0 0 0,0 0 1 0 0,0 0-1 0 0,0 0 0 0 0,1 0 1 0 0,-1 1-1 0 0,1 0 0 0 0,8-2 1 0 0,-12 3-207 0 0,0 0 1 0 0,-1 0 0 0 0,1 0-1 0 0,-1 1 1 0 0,1-1-1 0 0,0 0 1 0 0,-1 0 0 0 0,1 0-1 0 0,-1 1 1 0 0,1-1 0 0 0,-1 0-1 0 0,1 0 1 0 0,-1 1-1 0 0,1-1 1 0 0,-1 0 0 0 0,1 1-1 0 0,-1-1 1 0 0,0 1 0 0 0,1-1-1 0 0,0 2 1 0 0,6 4 236 0 0,-4-5-246 0 0,33 20 111 0 0,-33-19-126 0 0,-1 0 0 0 0,0 0 0 0 0,0 0 0 0 0,1 0 0 0 0,-1 1 0 0 0,0-1 0 0 0,-1 0 0 0 0,1 1 0 0 0,0 0 0 0 0,-1-1 0 0 0,1 1 0 0 0,1 4 0 0 0,-1 0-64 0 0,1 1 0 0 0,-1 0 0 0 0,0 0 0 0 0,-1 0 0 0 0,0 1 0 0 0,0-1 0 0 0,-1 0 0 0 0,0 0-1 0 0,-1 1 1 0 0,-1 11 0 0 0,-3 1-441 0 0,0-1 0 0 0,-2 0 0 0 0,0 0 0 0 0,-13 22 0 0 0,6-11-929 0 0,11-25 960 0 0,0 1 0 0 0,0-1 1 0 0,-1 1-1 0 0,1-1 1 0 0,-9 10-1 0 0,-30 33 84 0 0,38-46 389 0 0,-1 0-1 0 0,1-1 0 0 0,-1 1 0 0 0,0-1 1 0 0,1 0-1 0 0,-1 0 0 0 0,0 0 0 0 0,-1-1 0 0 0,1 1 1 0 0,-8 0-1 0 0,0 0 63 0 0,10-1 333 0 0,-7-8 664 0 0,9 5-925 0 0,0 1 0 0 0,0-1-1 0 0,0 1 1 0 0,0-1-1 0 0,0 1 1 0 0,0-1-1 0 0,1 1 1 0 0,-1-1 0 0 0,1 0-1 0 0,-1 0 1 0 0,1 1-1 0 0,-1-1 1 0 0,1 0-1 0 0,0 0 1 0 0,0 0 0 0 0,0 1-1 0 0,0-1 1 0 0,0 0-1 0 0,1 0 1 0 0,-1 1-1 0 0,0-1 1 0 0,1 0 0 0 0,-1 0-1 0 0,2-2 1 0 0,1 0-6 0 0,0 1 1 0 0,0-1-1 0 0,0 1 1 0 0,1 0-1 0 0,-1 0 1 0 0,1 0 0 0 0,0 0-1 0 0,0 0 1 0 0,0 1-1 0 0,0 0 1 0 0,0 0-1 0 0,0 0 1 0 0,1 0 0 0 0,-1 1-1 0 0,1 0 1 0 0,-1 0-1 0 0,1 0 1 0 0,-1 0-1 0 0,1 1 1 0 0,0-1 0 0 0,-1 1-1 0 0,1 1 1 0 0,0-1-1 0 0,-1 1 1 0 0,1-1-1 0 0,5 3 1 0 0,6 0-40 0 0,21 2-1 0 0,-25-4-94 0 0,-1 1 0 0 0,0 0 0 0 0,13 4 0 0 0,3 4-93 0 0,-16-6-111 0 0,1 0 1 0 0,20 5-1 0 0,-30-9 84 0 0,1 0-1 0 0,-1 0 0 0 0,1 0 0 0 0,-1 0 1 0 0,1 0-1 0 0,0-1 0 0 0,-1 1 0 0 0,1-1 1 0 0,-1 0-1 0 0,0 1 0 0 0,1-1 0 0 0,-1 0 1 0 0,3-2-1 0 0,1 0-860 0 0,0-1-1 0 0,-1 0 1 0 0,8-8-1 0 0,-3 3-926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9:59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15808 0 0,'0'16'292'0'0,"1"31"4878"0"0,-1-42-4733 0 0,0 1 1 0 0,1-1 0 0 0,0 0 0 0 0,0 0-1 0 0,0 0 1 0 0,4 7 0 0 0,-1-3-113 0 0,-1 1 0 0 0,4 18 1 0 0,0-1-133 0 0,-3-6-167 0 0,-4-17-26 0 0,0 0 0 0 0,1-1-1 0 0,0 1 1 0 0,0-1 0 0 0,0 1 0 0 0,2 4-1 0 0,1 2-78 0 0,0 0 0 0 0,2 13 0 0 0,-4-13-457 0 0,1 0 1 0 0,0-1-1 0 0,9 19 0 0 0,-6-15-1012 0 0,-5-3-68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0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43 5984 0 0,'-13'-4'273'0'0,"10"3"-5"0"0,-2 4 1225 0 0,-2 0 3902 0 0,-8 15 3052 0 0,14-16-8235 0 0,0 1 0 0 0,0-1 0 0 0,-1 1 0 0 0,2 0-1 0 0,-1-1 1 0 0,0 1 0 0 0,0 0 0 0 0,1 0 0 0 0,-1-1 0 0 0,1 1 0 0 0,0 4 0 0 0,0 0-44 0 0,0-3-120 0 0,-1-1-1 0 0,1 1 1 0 0,0-1 0 0 0,1 1-1 0 0,-1-1 1 0 0,1 1 0 0 0,-1-1-1 0 0,1 0 1 0 0,0 1 0 0 0,2 3-1 0 0,36 44 121 0 0,-35-45-168 0 0,-1 0 0 0 0,1-1 0 0 0,1 0 0 0 0,-1 0 0 0 0,1 0 0 0 0,0 0 0 0 0,8 5 0 0 0,-2-1 0 0 0,-8-7 0 0 0,0 1 0 0 0,0-1 0 0 0,0 1 0 0 0,1-1 0 0 0,-1 0 0 0 0,1 0 0 0 0,-1-1 0 0 0,1 1 0 0 0,0-1 0 0 0,7 2 0 0 0,20 5 0 0 0,-16-7 11 0 0,-10-3 13 0 0,-2 0-5 0 0,0 0 5 0 0,0 0 1 0 0,0 1 0 0 0,1-1 0 0 0,-1-1-1 0 0,0 1 1 0 0,0 0 0 0 0,-1-1 0 0 0,1 1 0 0 0,-1-1-1 0 0,1 0 1 0 0,-1 0 0 0 0,0 0 0 0 0,3-5-1 0 0,0-1 23 0 0,0-1 0 0 0,-1 0 0 0 0,5-14 0 0 0,-8 17-59 0 0,0-1 0 0 0,0 0 0 0 0,-1 1 0 0 0,0-1 0 0 0,0 1 0 0 0,-1-1 0 0 0,0 0 0 0 0,0 1 0 0 0,-3-9 0 0 0,1 5 572 0 0,-1 0 0 0 0,-4-11 0 0 0,6 18-468 0 0,1 1 0 0 0,-1-1 0 0 0,0 1-1 0 0,0 0 1 0 0,0 0 0 0 0,-1 0 0 0 0,1 0-1 0 0,-1 0 1 0 0,1 0 0 0 0,-5-3-1 0 0,2 3-72 0 0,0 0-1 0 0,0 0 0 0 0,-1 1 0 0 0,1 0 1 0 0,-1 0-1 0 0,1 0 0 0 0,-1 0 0 0 0,0 1 0 0 0,1 0 1 0 0,-1 0-1 0 0,-6 0 0 0 0,-1 1-32 0 0,7 0-18 0 0,1-1 1 0 0,-1 1-1 0 0,1 0 0 0 0,-1 1 1 0 0,1 0-1 0 0,-1 0 0 0 0,1 0 0 0 0,-1 0 1 0 0,1 1-1 0 0,0 0 0 0 0,-10 4 0 0 0,-38 26-1503 0 0,51-31 1370 0 0,1 0 0 0 0,0 0 0 0 0,-1 0 0 0 0,1 0 0 0 0,0 0 1 0 0,0 0-1 0 0,-1 1 0 0 0,0 1 0 0 0,-3 4-2179 0 0,-6 1-6073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1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78 9216 0 0,'0'0'706'0'0,"-5"0"542"0"0,1 1 4656 0 0,-6 3-4699 0 0,8-3-226 0 0,1 1-695 0 0,0 0 0 0 0,0 0 0 0 0,0 0 0 0 0,0 0 0 0 0,0 0-1 0 0,0 0 1 0 0,-1-1 0 0 0,-2 3 0 0 0,2 0-190 0 0,0-1-27 0 0,0 0-1 0 0,0 0 0 0 0,1 0 1 0 0,0 0-1 0 0,0 1 0 0 0,0-1 0 0 0,0 1 1 0 0,0-1-1 0 0,0 0 0 0 0,1 1 1 0 0,0-1-1 0 0,0 1 0 0 0,0 4 1 0 0,1 7 190 0 0,7 26 1 0 0,-5-25-175 0 0,3 9-203 0 0,2 0-1 0 0,0-1 1 0 0,12 24 0 0 0,11 30 54 0 0,-25-57 66 0 0,-4-14 0 0 0,0 1 0 0 0,0-1 0 0 0,1 0 0 0 0,0 1 0 0 0,0-1 0 0 0,0-1 0 0 0,1 1 0 0 0,0 0 0 0 0,1-1 0 0 0,5 7 0 0 0,-1-4 0 0 0,-4-3 0 0 0,0 0 0 0 0,1-1 0 0 0,12 10 0 0 0,-17-14 0 0 0,0 0 0 0 0,0-1 0 0 0,0 1 0 0 0,1 0 0 0 0,-1-1 0 0 0,0 1 0 0 0,0-1 0 0 0,0 1 0 0 0,0-1 0 0 0,1 0 0 0 0,-1 1 0 0 0,0-1 0 0 0,1 0 0 0 0,-1 0 0 0 0,0 0 0 0 0,0 0 0 0 0,1 0 0 0 0,-1 0 0 0 0,0 0 0 0 0,0-1 0 0 0,1 1 0 0 0,-1 0 0 0 0,0-1 0 0 0,0 1 0 0 0,1-1 0 0 0,-1 1 0 0 0,0-1 0 0 0,0 1 0 0 0,0-1 0 0 0,2-1 0 0 0,5-6 27 0 0,-1-1 0 0 0,0 0-1 0 0,0 0 1 0 0,-1 0 0 0 0,0 0 0 0 0,-1-1-1 0 0,0 0 1 0 0,6-16 0 0 0,-2-2 225 0 0,12-56-1 0 0,-18 67-164 0 0,1 4-71 0 0,-2 0-1 0 0,0 0 1 0 0,0 0 0 0 0,-1 0 0 0 0,-1 0 0 0 0,-2-24 0 0 0,1 30-97 0 0,-5-23 225 0 0,-10-30-1 0 0,13 51-3 0 0,-1-1 0 0 0,0 1 0 0 0,0 0-1 0 0,-1 0 1 0 0,0 1 0 0 0,-13-16 0 0 0,12 17-104 0 0,0 0-1 0 0,0 1 1 0 0,0 1 0 0 0,-15-11 0 0 0,18 14-35 0 0,-1-1 0 0 0,0 1 1 0 0,0 1-1 0 0,-1-1 0 0 0,1 1 1 0 0,0-1-1 0 0,0 1 0 0 0,-1 1 1 0 0,1-1-1 0 0,-1 0 0 0 0,-4 1 1 0 0,5 0-174 0 0,0 1 1 0 0,1-1 0 0 0,-1 1 0 0 0,0 0 0 0 0,1 0 0 0 0,-1 0-1 0 0,1 0 1 0 0,0 1 0 0 0,-1 0 0 0 0,1-1 0 0 0,0 1 0 0 0,0 0-1 0 0,0 0 1 0 0,0 1 0 0 0,0-1 0 0 0,0 1 0 0 0,1-1 0 0 0,-1 1 0 0 0,1 0-1 0 0,0 0 1 0 0,0 0 0 0 0,0 0 0 0 0,0 0 0 0 0,0 1 0 0 0,1-1-1 0 0,0 1 1 0 0,-1-1 0 0 0,1 1 0 0 0,0-1 0 0 0,1 1 0 0 0,-1 5-1 0 0,0 13-7055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1.6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10592 0 0,'10'8'1136'0'0,"-20"-8"8503"0"0,10-13-19006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2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 20447 0 0,'0'0'2052'0'0,"1"-1"-1882"0"0,48-13 794 0 0,-46 13-452 0 0,17-6 484 0 0,-17 7-937 0 0,0 0 1 0 0,0 0 0 0 0,0 1-1 0 0,0-1 1 0 0,-1 1 0 0 0,6 1-1 0 0,3 1 22 0 0,0 1 1 0 0,-10 0-89 0 0,-1-2 12 0 0,0 4-15 0 0,0 0 1 0 0,1 0-1 0 0,-2 0 0 0 0,1 0 0 0 0,-1-1 0 0 0,0 1 1 0 0,0 0-1 0 0,-3 7 0 0 0,-2 18-138 0 0,5-27-124 0 0,0 1 1 0 0,0-1-1 0 0,-1 1 0 0 0,1-1 0 0 0,-1 0 0 0 0,-2 5 1 0 0,2-6 28 0 0,0 1 0 0 0,0-1 1 0 0,1 1-1 0 0,0-1 1 0 0,0 1-1 0 0,0-1 1 0 0,0 1-1 0 0,0 0 1 0 0,1 5-1 0 0,0-8 195 0 0,-1 0 0 0 0,1 0 0 0 0,0 0-1 0 0,0 0 1 0 0,0 0 0 0 0,-1 0-1 0 0,1 1 1 0 0,-1-1 0 0 0,1 0 0 0 0,-1 0-1 0 0,1 0 1 0 0,-2 1 0 0 0,1-1-104 0 0,1 0 1 0 0,-1 0 0 0 0,0 0-1 0 0,1 0 1 0 0,-1 0-1 0 0,1 0 1 0 0,-1 1-1 0 0,1-1 1 0 0,0 0 0 0 0,0 0-1 0 0,-1 0 1 0 0,1 2-1 0 0,-1 0-596 0 0,-1-1 659 0 0,1 11 200 0 0,2-12 0 0 0,-1 0 1 0 0,1 0-1 0 0,-1 1 1 0 0,1-1-1 0 0,0 0 0 0 0,0 0 1 0 0,-1 0-1 0 0,1 0 1 0 0,0 0-1 0 0,0 0 1 0 0,0 0-1 0 0,0 0 0 0 0,0 0 1 0 0,0-1-1 0 0,0 1 1 0 0,0 0-1 0 0,1 0 1 0 0,-1-1-1 0 0,0 1 0 0 0,0-1 1 0 0,3 1-1 0 0,0 1 157 0 0,0-1-1 0 0,1 1 0 0 0,-1-1 0 0 0,0 0 0 0 0,9 0 0 0 0,37-1 1349 0 0,-34 2-1414 0 0,-12 1-67 0 0,-2 0-13 0 0,-2-3-79 0 0,1 1 1 0 0,0-1 0 0 0,0 1-1 0 0,-1-1 1 0 0,1 1-1 0 0,0-1 1 0 0,-1 1-1 0 0,1 0 1 0 0,-1-1-1 0 0,1 1 1 0 0,-1 0-1 0 0,1-1 1 0 0,-1 1-1 0 0,1 0 1 0 0,-1 0-1 0 0,1 0 1 0 0,-1-1-1 0 0,0 1 1 0 0,0 0 0 0 0,0 0-1 0 0,1 0 1 0 0,-1 0-1 0 0,0 0 1 0 0,0-1-1 0 0,0 1 1 0 0,0 0-1 0 0,0 0 1 0 0,0 0-1 0 0,-1 0 1 0 0,1 0-1 0 0,0 0 1 0 0,0-1-1 0 0,-1 1 1 0 0,1 0-1 0 0,-1 1 1 0 0,-2 16-6 0 0,3-11-13 0 0,-1-1 0 0 0,0 1 0 0 0,-1 0 0 0 0,0-1 0 0 0,-4 12 1 0 0,-4 18 223 0 0,9-31-237 0 0,0 0 0 0 0,-1 0 0 0 0,0-1 0 0 0,0 1 0 0 0,0-1 1 0 0,-1 1-1 0 0,1-1 0 0 0,-1 0 0 0 0,0 0 0 0 0,0 0 0 0 0,-4 4 0 0 0,-3 2-127 0 0,0 0-1 0 0,-19 14 1 0 0,27-23 63 0 0,0 0 0 0 0,0 0 0 0 0,0 0-1 0 0,0 0 1 0 0,0 0 0 0 0,-1-1 0 0 0,1 1 0 0 0,0-1 0 0 0,0 1 0 0 0,0-1 0 0 0,-1 0 0 0 0,1 0 0 0 0,0 0-1 0 0,0 0 1 0 0,0 0 0 0 0,-4-1 0 0 0,-5 1-346 0 0,9 0-202 0 0,-8-6-2237 0 0,5 2-4832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2.3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0 4608 0 0,'0'0'353'0'0,"-2"0"248"0"0,0 0 218 0 0,0 1 0 0 0,0-1 0 0 0,0 0-1 0 0,-1 1 1 0 0,1-1 0 0 0,0 1 0 0 0,0 0-1 0 0,0-1 1 0 0,0 1 0 0 0,0 0 0 0 0,0 0-1 0 0,0 1 1 0 0,0-1 0 0 0,1 0-1 0 0,-1 0 1 0 0,-3 4 0 0 0,-6 11 2047 0 0,11-15-2739 0 0,-1 1-1 0 0,1-1 1 0 0,0 1 0 0 0,-1 0-1 0 0,1-1 1 0 0,0 1-1 0 0,0-1 1 0 0,0 1 0 0 0,0 0-1 0 0,1-1 1 0 0,-1 1-1 0 0,1 2 1 0 0,-1-2-63 0 0,1 0 1 0 0,-1-1-1 0 0,0 1 0 0 0,0 0 0 0 0,0 0 1 0 0,0 0-1 0 0,0 3 0 0 0,-3 5 179 0 0,2-7-171 0 0,0 0-1 0 0,0 0 0 0 0,1 0 0 0 0,-1 0 0 0 0,1 0 1 0 0,0 0-1 0 0,0 0 0 0 0,0 5 0 0 0,3 51-64 0 0,-2-35-102 0 0,5 39-1 0 0,-4-56 96 0 0,1 0 0 0 0,-1 0 0 0 0,1 0 0 0 0,7 13-1 0 0,-6-14 4 0 0,-1 0-1 0 0,0 1 0 0 0,-1-1 1 0 0,5 14-1 0 0,-5 1 38 0 0,-1-17-22 0 0,-1 1 0 0 0,1-1 1 0 0,0 1-1 0 0,0-1 0 0 0,2 7 0 0 0,1-2-36 0 0,1 0-1 0 0,0 0 0 0 0,0-1 1 0 0,1 1-1 0 0,0-1 0 0 0,0 0 1 0 0,1 0-1 0 0,10 8 0 0 0,-15-15 9 0 0,-1 0 0 0 0,1 0-1 0 0,0 0 1 0 0,0 0 0 0 0,-1-1 0 0 0,1 1-1 0 0,0-1 1 0 0,0 1 0 0 0,0-1-1 0 0,0 1 1 0 0,0-1 0 0 0,0 0 0 0 0,3 0-1 0 0,10-1 11 0 0,-14 0 4 0 0,1 0 0 0 0,-1 0 0 0 0,0 0 0 0 0,1 1 1 0 0,-1-1-1 0 0,0 0 0 0 0,0-1 0 0 0,0 1 0 0 0,0 0 0 0 0,0 0 0 0 0,0 0 0 0 0,0-1 0 0 0,0 1 0 0 0,0-1 0 0 0,0 1 0 0 0,-1 0 0 0 0,1-1 0 0 0,0 1 0 0 0,-1-1 0 0 0,0 0 0 0 0,1 1 0 0 0,-1-1 0 0 0,0-2 1 0 0,1 1 28 0 0,-1 0 0 0 0,1 0 0 0 0,-1 0 0 0 0,0-1 1 0 0,-1 1-1 0 0,1 0 0 0 0,0 0 0 0 0,-1 0 1 0 0,0 0-1 0 0,0-1 0 0 0,-2-4 0 0 0,0 3-10 0 0,-1 0-1 0 0,0 0 1 0 0,0 0-1 0 0,0 0 1 0 0,0 1-1 0 0,-1 0 1 0 0,0 0-1 0 0,0 0 1 0 0,0 1-1 0 0,0-1 0 0 0,0 1 1 0 0,-1 0-1 0 0,0 1 1 0 0,1-1-1 0 0,-1 1 1 0 0,0 0-1 0 0,0 1 1 0 0,0-1-1 0 0,-1 1 1 0 0,-11 0-1 0 0,14 1-139 0 0,-1 0 0 0 0,1 0 0 0 0,0 0 0 0 0,-1 1-1 0 0,1 0 1 0 0,0 0 0 0 0,0 0 0 0 0,-1 1 0 0 0,1-1 0 0 0,-7 5 0 0 0,8-4-435 0 0,1-1 0 0 0,0 1 0 0 0,0 0 1 0 0,0 0-1 0 0,0 0 0 0 0,-3 3 1 0 0,4-4-1307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7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1 17423 0 0,'0'0'2670'0'0,"-2"0"-1816"0"0,1 0-810 0 0,0 0-1 0 0,-1 0 0 0 0,1 0 1 0 0,0 0-1 0 0,-1 1 0 0 0,1-1 0 0 0,0 1 1 0 0,0-1-1 0 0,-1 1 0 0 0,1-1 1 0 0,0 1-1 0 0,0 0 0 0 0,0-1 0 0 0,0 1 1 0 0,0 0-1 0 0,-1 0 0 0 0,0 1 1 0 0,0 1 98 0 0,0-1 1 0 0,1 0-1 0 0,-1 1 0 0 0,1 0 1 0 0,-1-1-1 0 0,1 1 1 0 0,-2 5-1 0 0,1 0 154 0 0,0 1-1 0 0,0-1 0 0 0,1 1 1 0 0,0 17-1 0 0,2 9-295 0 0,8 44 1 0 0,-4-42 12 0 0,1-6 19 0 0,1-1 1 0 0,2 1 0 0 0,12 29-1 0 0,-19-52-32 0 0,-1-4-9 0 0,1-1 1 0 0,-1 0 0 0 0,0 0 0 0 0,1 0 0 0 0,-1 0 0 0 0,1 0-1 0 0,0 0 1 0 0,0 0 0 0 0,0 0 0 0 0,1-1 0 0 0,4 5 0 0 0,-7-7 7 0 0,0 0 0 0 0,0 0 0 0 0,0 0 0 0 0,0 1 1 0 0,0-1-1 0 0,0 0 0 0 0,0 0 0 0 0,0 0 0 0 0,0 0 1 0 0,0 0-1 0 0,0 0 0 0 0,0 0 0 0 0,1 0 0 0 0,-1 0 1 0 0,0 0-1 0 0,0 0 0 0 0,0 0 0 0 0,0 0 0 0 0,0 0 0 0 0,0 0 1 0 0,0 0-1 0 0,0 0 0 0 0,0 0 0 0 0,0 0 0 0 0,0 0 1 0 0,1 0-1 0 0,-1 0 0 0 0,0 0 0 0 0,0 0 0 0 0,0 0 1 0 0,0 0-1 0 0,0 0 0 0 0,0 0 0 0 0,0 0 0 0 0,0 0 1 0 0,0 0-1 0 0,0 0 0 0 0,0 0 0 0 0,1 0 0 0 0,-1 0 1 0 0,0 0-1 0 0,0 0 0 0 0,0 0 0 0 0,0 0 0 0 0,0 0 1 0 0,0 0-1 0 0,0 0 0 0 0,0 0 0 0 0,0 0 0 0 0,0-1 1 0 0,0 1-1 0 0,0 0 0 0 0,6-4-7 0 0,-3 2 30 0 0,0 0-1 0 0,0-1 0 0 0,0 1 0 0 0,-1-1 1 0 0,1 0-1 0 0,4-5 0 0 0,-1-2 58 0 0,0-1 0 0 0,-1-1-1 0 0,0 1 1 0 0,-1-1 0 0 0,0 1-1 0 0,-1-1 1 0 0,0 0 0 0 0,-1-1-1 0 0,1-17 1 0 0,-2 7 174 0 0,-1 15-168 0 0,0 1-1 0 0,0-1 0 0 0,0 1 0 0 0,-1-1 0 0 0,0 0 0 0 0,-3-12 1 0 0,1 10-52 0 0,-1 0 0 0 0,0 1 1 0 0,-1-1-1 0 0,1 1 0 0 0,-2 0 1 0 0,1 0-1 0 0,-2 0 0 0 0,1 1 1 0 0,-1 0-1 0 0,0 1 0 0 0,0-1 1 0 0,-1 1-1 0 0,-12-8 0 0 0,17 13-86 0 0,-1 0 0 0 0,1 1-1 0 0,-1-1 1 0 0,0 1 0 0 0,1 0-1 0 0,-1 0 1 0 0,0 0 0 0 0,0 1 0 0 0,0 0-1 0 0,1-1 1 0 0,-1 1 0 0 0,0 0-1 0 0,-7 2 1 0 0,8-2-137 0 0,0 0-1 0 0,1 1 1 0 0,-1 0 0 0 0,1-1-1 0 0,-1 1 1 0 0,1 0-1 0 0,-1 0 1 0 0,1 1 0 0 0,-1-1-1 0 0,1 0 1 0 0,0 1 0 0 0,0 0-1 0 0,0-1 1 0 0,0 1-1 0 0,0 0 1 0 0,0 0 0 0 0,0 0-1 0 0,1 0 1 0 0,-1 0-1 0 0,1 1 1 0 0,-2 2 0 0 0,-3 11-7691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2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60 16783 0 0,'0'0'1522'0'0,"8"-1"-225"0"0,1-1-436 0 0,0-1 1 0 0,-1 0-1 0 0,1 0 0 0 0,10-6 1 0 0,4-2 3 0 0,-12 7-633 0 0,0 1 1 0 0,19-4-1 0 0,9-2 250 0 0,-34 7-344 0 0,-1 1 1 0 0,1 1-1 0 0,0-1 1 0 0,-1 1-1 0 0,1-1 1 0 0,0 2-1 0 0,-1-1 1 0 0,1 0-1 0 0,-1 1 1 0 0,6 1-1 0 0,-10-2-132 0 0,0 0 0 0 0,1 0 0 0 0,-1 0 0 0 0,0 1 0 0 0,1-1 0 0 0,-1 0 0 0 0,0 0 0 0 0,1 1 0 0 0,-1-1 0 0 0,0 0 0 0 0,1 1 0 0 0,-1-1 0 0 0,0 0-1 0 0,0 1 1 0 0,0-1 0 0 0,1 0 0 0 0,-1 1 0 0 0,0-1 0 0 0,0 1 0 0 0,2 2 10 0 0,1 1-15 0 0,0-1 0 0 0,0 1 0 0 0,0 0 0 0 0,0 0 0 0 0,0 0 0 0 0,-1 0 0 0 0,0 1 0 0 0,0-1-1 0 0,0 1 1 0 0,0-1 0 0 0,-1 1 0 0 0,2 5 0 0 0,-3-6-1 0 0,1-1 0 0 0,0 1 0 0 0,0 0 0 0 0,0-1 0 0 0,4 6 0 0 0,-4-5 0 0 0,1-1 0 0 0,-1 0 0 0 0,0 0 0 0 0,0 1 0 0 0,0-1 0 0 0,0 5 0 0 0,1 31 0 0 0,-2-23 0 0 0,1-1 0 0 0,3 18 0 0 0,-1-11 0 0 0,0 22 0 0 0,2 13 0 0 0,0-3-593 0 0,5 20-1014 0 0,-10-61-527 0 0</inkml:trace>
  <inkml:trace contextRef="#ctx0" brushRef="#br0" timeOffset="1">134 171 21191 0 0,'0'0'2127'0'0,"3"0"-1946"0"0,27-1 1443 0 0,50-8 0 0 0,-76 8-1542 0 0,0 0-1 0 0,0 0 0 0 0,0 0 1 0 0,-1-1-1 0 0,6-2 0 0 0,13-5 293 0 0,-9 5 108 0 0,0 0 0 0 0,22-2 0 0 0,16-4-759 0 0,-32 7-2031 0 0,-1-1-7243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3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26 3680 0 0,'-1'1'8777'0'0,"-5"3"-7133"0"0,-10 0 3932 0 0,5 0-3997 0 0,10-3-1471 0 0,0 0 0 0 0,0 0 1 0 0,1 1-1 0 0,-1-1 1 0 0,0 0-1 0 0,1 0 1 0 0,-1 1-1 0 0,1-1 0 0 0,-1 0 1 0 0,1 1-1 0 0,-1 1 1 0 0,-5 17 358 0 0,4-17-419 0 0,1 1 1 0 0,0-1-1 0 0,0 1 1 0 0,0-1-1 0 0,0 1 1 0 0,0 0-1 0 0,1-1 1 0 0,-1 1-1 0 0,1 6 1 0 0,6 27-13 0 0,1-1 1 0 0,1 0 0 0 0,22 57-1 0 0,-24-80-42 0 0,-1-1 0 0 0,2 1 0 0 0,0-1 0 0 0,0 0 0 0 0,11 12 0 0 0,-15-21 5 0 0,-1 0-1 0 0,1 0 0 0 0,1 0 0 0 0,-1 0 1 0 0,0 0-1 0 0,1-1 0 0 0,-1 1 1 0 0,1-1-1 0 0,0 0 0 0 0,0 0 0 0 0,0 0 1 0 0,0-1-1 0 0,0 1 0 0 0,0-1 1 0 0,0 0-1 0 0,0 0 0 0 0,1-1 0 0 0,-1 1 1 0 0,0-1-1 0 0,8 0 0 0 0,-8-1 13 0 0,0 0-1 0 0,0 0 1 0 0,0 0-1 0 0,0 0 1 0 0,-1-1-1 0 0,1 1 1 0 0,-1-1-1 0 0,1 0 1 0 0,-1-1 0 0 0,0 1-1 0 0,0 0 1 0 0,0-1-1 0 0,6-5 1 0 0,-5 3 20 0 0,0 0-1 0 0,0 0 1 0 0,0-1 0 0 0,0 1 0 0 0,-1-1 0 0 0,0 0 0 0 0,4-12 0 0 0,6-9 208 0 0,-11 22-190 0 0,1 1 0 0 0,-1-1 0 0 0,0 1 0 0 0,0-1 0 0 0,-1 0 0 0 0,1 0 0 0 0,0-6 0 0 0,0-10 134 0 0,-1 0 0 0 0,-2-23 1 0 0,1 35-120 0 0,-1 1 0 0 0,-1-1 0 0 0,1 1 0 0 0,-1-1 0 0 0,-1 1 0 0 0,1 0 0 0 0,-9-16 0 0 0,5 14-26 0 0,-1-1 0 0 0,0 1 0 0 0,0 0 0 0 0,-15-14 0 0 0,17 20-50 0 0,-1-1 0 0 0,1 1-1 0 0,-1-1 1 0 0,0 2 0 0 0,0-1-1 0 0,0 1 1 0 0,-1 0 0 0 0,1 0-1 0 0,-10-2 1 0 0,11 3-115 0 0,-6-1 27 0 0,0 0-1 0 0,-1 1 0 0 0,-12-2 1 0 0,21 4-211 0 0,0 0 1 0 0,0 0-1 0 0,1 0 1 0 0,-1 0-1 0 0,0 1 1 0 0,0-1 0 0 0,1 1-1 0 0,-1 0 1 0 0,0-1-1 0 0,1 1 1 0 0,-1 1-1 0 0,0-1 1 0 0,1 0 0 0 0,0 0-1 0 0,-1 1 1 0 0,1 0-1 0 0,-4 3 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4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7368 0 0,'0'0'784'0'0,"-10"5"-784"0"0,4 3 9743 0 0,2-2-3783 0 0,8-16-8472 0 0,2 1 464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4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7368 0 0,'0'0'6689'0'0,"3"-1"-3399"0"0,6-2-994 0 0,-3 0-1585 0 0,-1 1 1 0 0,1 1-1 0 0,0-1 0 0 0,-1 1 0 0 0,8-1 0 0 0,-2 2-65 0 0,-7-1-496 0 0,0 1 1 0 0,0 0 0 0 0,0 0-1 0 0,0 0 1 0 0,-1 1-1 0 0,1-1 1 0 0,0 1 0 0 0,0 0-1 0 0,-1 0 1 0 0,1 0 0 0 0,6 4-1 0 0,-1 0-30 0 0,-5-3-97 0 0,-1 0 1 0 0,1 0-1 0 0,-1 0 1 0 0,0 0 0 0 0,1 1-1 0 0,-1-1 1 0 0,0 1-1 0 0,-1 0 1 0 0,1-1 0 0 0,0 1-1 0 0,-1 1 1 0 0,0-1-1 0 0,1 0 1 0 0,-1 1-1 0 0,0-1 1 0 0,-1 1 0 0 0,3 6-1 0 0,-4-10-22 0 0,5 17 25 0 0,4 24 1 0 0,-8-34-51 0 0,0 0 1 0 0,-1-1 0 0 0,0 1 0 0 0,0-1 0 0 0,-1 1 0 0 0,0 0-1 0 0,-2 6 1 0 0,-28 83-1452 0 0,5-22-570 0 0,24-68 1802 0 0,-1 1 0 0 0,0-1-1 0 0,0 0 1 0 0,-4 6 0 0 0,5-9 51 0 0,0 8-673 0 0,1-3 3673 0 0,111-48-1484 0 0,-85 27-1965 0 0,-6 3-462 0 0,1 1 92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4.8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60 17503 0 0,'8'-7'266'0'0,"-7"5"-17"0"0,1 1 1 0 0,-1-1-1 0 0,1 1 0 0 0,0-1 1 0 0,-1 1-1 0 0,1 0 0 0 0,0 0 1 0 0,0 0-1 0 0,0 0 0 0 0,0 0 0 0 0,0 0 1 0 0,0 0-1 0 0,3 0 0 0 0,0 0 207 0 0,1-1-1 0 0,-1 1 1 0 0,0-1-1 0 0,0-1 1 0 0,7-3-1 0 0,12-5 504 0 0,-15 9-847 0 0,0-1-1 0 0,-1 2 1 0 0,1-1-1 0 0,0 1 1 0 0,9 1 0 0 0,-16-1-45 0 0,0 1 0 0 0,0 0 1 0 0,0 0-1 0 0,0 1 0 0 0,0-1 1 0 0,0 0-1 0 0,0 1 1 0 0,0-1-1 0 0,0 1 0 0 0,0 0 1 0 0,0 0-1 0 0,0-1 0 0 0,0 1 1 0 0,2 2-1 0 0,10 2 340 0 0,-12-5-392 0 0,-1 0-1 0 0,0 1 1 0 0,1-1-1 0 0,-1 0 1 0 0,0 1-1 0 0,1-1 1 0 0,-1 1-1 0 0,0-1 1 0 0,0 1-1 0 0,3 1 1 0 0,-3 0-6 0 0,1 0 1 0 0,-1 0-1 0 0,1 0 0 0 0,-1 0 1 0 0,0 0-1 0 0,1 0 1 0 0,-1 0-1 0 0,0 0 0 0 0,-1 1 1 0 0,1-1-1 0 0,0 0 1 0 0,-1 1-1 0 0,1-1 0 0 0,0 4 1 0 0,-1 2 43 0 0,0 0 0 0 0,-1-1 0 0 0,-1 10 0 0 0,-1 12 19 0 0,-4 59-566 0 0,-1-1-133 0 0,6-54 248 0 0,2-25 136 0 0,-1 0 1 0 0,1 0 0 0 0,0 0 0 0 0,2 13-1 0 0,-1 6-2338 0 0</inkml:trace>
  <inkml:trace contextRef="#ctx0" brushRef="#br0" timeOffset="1">119 203 16727 0 0,'0'0'1682'0'0,"6"-4"-566"0"0,3-1-413 0 0,0 0 0 0 0,1 1 0 0 0,-1 0 0 0 0,1 1-1 0 0,-1 0 1 0 0,1 0 0 0 0,0 1 0 0 0,12-1 0 0 0,-13 2-586 0 0,0 0-1 0 0,0-1 0 0 0,0 0 1 0 0,-1 0-1 0 0,13-6 0 0 0,2 0-144 0 0,-14 6-508 0 0,-1-1 0 0 0,0 0 1 0 0,9-6-1 0 0,-3 4-611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5.2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1 102 11976 0 0,'0'0'546'0'0,"1"-1"-10"0"0,2 1-372 0 0,13-9-114 0 0,30-21 6768 0 0,-31 21-4219 0 0,6-2-1106 0 0,-18 10-1382 0 0,-1 0 0 0 0,1 0 0 0 0,-1 0 0 0 0,1 0 0 0 0,-1-1 0 0 0,0 1 1 0 0,0-1-1 0 0,0 1 0 0 0,0-1 0 0 0,3-3 0 0 0,-4 4-71 0 0,1-1 0 0 0,-1 0 1 0 0,1 1-1 0 0,0 0 0 0 0,0-1 0 0 0,-1 1 0 0 0,1 0 1 0 0,4-1-1 0 0,2-1 138 0 0,-8 3-184 0 0,1 0 1 0 0,0 0-1 0 0,0 0 0 0 0,0-1 0 0 0,-1 1 0 0 0,1 0 1 0 0,0-1-1 0 0,-1 1 0 0 0,1 0 0 0 0,0-1 1 0 0,-1 1-1 0 0,1-1 0 0 0,0 1 0 0 0,-1-1 0 0 0,1 1 1 0 0,0-2-1 0 0,0 1-105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5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1 13416 0 0,'0'0'1216'0'0,"-1"2"-1000"0"0,0 1 57 0 0,0 1 1 0 0,0-1 0 0 0,0 1 0 0 0,0-1-1 0 0,1 1 1 0 0,0 0 0 0 0,0-1-1 0 0,0 1 1 0 0,0-1 0 0 0,0 1 0 0 0,1-1-1 0 0,-1 1 1 0 0,3 5 0 0 0,0 0 470 0 0,0-1 1 0 0,0 0-1 0 0,1-1 1 0 0,9 15-1 0 0,-6-12-372 0 0,-5-5-176 0 0,1 0 1 0 0,0-1 0 0 0,1 0 0 0 0,-1 0 0 0 0,5 5 0 0 0,69 48 1366 0 0,-75-55-1530 0 0,7 7-33 0 0,-7-6 98 0 0,0 0 0 0 0,-1 0-1 0 0,0 0 1 0 0,1 0 0 0 0,-1 0 0 0 0,-1 0-1 0 0,1 0 1 0 0,0 0 0 0 0,-1 0 0 0 0,1 1-1 0 0,-1-1 1 0 0,0 0 0 0 0,0 0-1 0 0,0 1 1 0 0,-1-1 0 0 0,1 0 0 0 0,-1 0-1 0 0,0 0 1 0 0,-1 6 0 0 0,-6 8 318 0 0,7-13-359 0 0,-1 0-1 0 0,0 0 0 0 0,0 0 1 0 0,0 0-1 0 0,0 0 1 0 0,-1-1-1 0 0,0 1 0 0 0,1-1 1 0 0,-1 1-1 0 0,-1-1 1 0 0,-4 4-1 0 0,-40 22 136 0 0,14-9-123 0 0,29-18-68 0 0,1 0 0 0 0,-1 0-1 0 0,1-1 1 0 0,-1 0 0 0 0,1 1-1 0 0,-1-1 1 0 0,0-1-1 0 0,0 1 1 0 0,-7 0 0 0 0,-42-4-616 0 0,21-5-5827 0 0,30 7 4815 0 0,-8-3-7060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6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83 13904 0 0,'-10'-2'592'0'0,"-1"-1"0"0"0,0 1 0 0 0,-11 0 0 0 0,19 2 1361 0 0,-7 5-295 0 0,7-2-1525 0 0,0 0-1 0 0,0 1 1 0 0,0-1-1 0 0,0 1 1 0 0,1-1-1 0 0,-1 1 0 0 0,1 0 1 0 0,0 0-1 0 0,0 0 1 0 0,0 0-1 0 0,1 0 1 0 0,0 1-1 0 0,-1-1 0 0 0,1 0 1 0 0,1 1-1 0 0,-1 6 1 0 0,0 8-69 0 0,1-1 1 0 0,5 34 0 0 0,-2-26 43 0 0,-1-8-106 0 0,1 0 0 0 0,0 0 1 0 0,1-1-1 0 0,10 25 0 0 0,-10-32-2 0 0,1 0 0 0 0,0 1 0 0 0,0-1 0 0 0,1-1 0 0 0,1 1 0 0 0,0-1 0 0 0,0 0-1 0 0,11 9 1 0 0,-17-16 4 0 0,0-1 0 0 0,0 0 0 0 0,1 1 0 0 0,-1-1 1 0 0,1 0-1 0 0,-1 0 0 0 0,1 0 0 0 0,-1 0 0 0 0,1 0 0 0 0,0-1 0 0 0,-1 1 0 0 0,1 0 0 0 0,0-1 0 0 0,0 1 0 0 0,-1-1 0 0 0,1 0 0 0 0,0 1 0 0 0,0-1 0 0 0,0 0 0 0 0,0 0 0 0 0,0 0 0 0 0,-1 0 0 0 0,1-1 0 0 0,0 1 0 0 0,0 0 1 0 0,0-1-1 0 0,-1 0 0 0 0,4-1 0 0 0,6-3 21 0 0,-9 4 10 0 0,1 0 1 0 0,-1 0 0 0 0,1 0 0 0 0,-1-1 0 0 0,0 1 0 0 0,0-1-1 0 0,0 1 1 0 0,0-1 0 0 0,0 0 0 0 0,0 0 0 0 0,0 0-1 0 0,2-3 1 0 0,3-7 147 0 0,-1 0-1 0 0,0 0 0 0 0,0-1 0 0 0,-2 0 0 0 0,1 0 1 0 0,1-13-1 0 0,-1 4 86 0 0,-2 0 0 0 0,1-43 0 0 0,-5 43-122 0 0,-1 1 0 0 0,-8-35-1 0 0,7 40-110 0 0,1 8-13 0 0,0 0-1 0 0,0 0 1 0 0,-1 0 0 0 0,-1 0-1 0 0,1 1 1 0 0,-1-1-1 0 0,0 1 1 0 0,-1 0 0 0 0,-7-9-1 0 0,8 11-21 0 0,0 1-1 0 0,0 0 1 0 0,-1 0-1 0 0,1 0 0 0 0,-1 0 1 0 0,0 1-1 0 0,0-1 1 0 0,0 1-1 0 0,0 1 1 0 0,-1-1-1 0 0,1 1 0 0 0,-1 0 1 0 0,-9-3-1 0 0,12 5-45 0 0,1 0 0 0 0,-1 0-1 0 0,1 0 1 0 0,0 1 0 0 0,-1-1-1 0 0,1 0 1 0 0,0 1 0 0 0,0 0-1 0 0,-1-1 1 0 0,1 1 0 0 0,0 0-1 0 0,0 0 1 0 0,0 0 0 0 0,0 0-1 0 0,0 1 1 0 0,0-1 0 0 0,-2 3-1 0 0,2-2-179 0 0,-1 0-1 0 0,1 0 0 0 0,0 0 0 0 0,0 0 0 0 0,0 1 0 0 0,0-1 1 0 0,0 1-1 0 0,1 0 0 0 0,-1-1 0 0 0,1 1 0 0 0,0 0 1 0 0,-2 4-1 0 0,2 6-1639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6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4 287 11520 0 0,'0'0'8383'0'0,"0"-9"-7511"0"0,-3-4 424 0 0,3 3-680 0 0,3 0-736 0 0,-3-3-24 0 0,6-2-13023 0 0</inkml:trace>
  <inkml:trace contextRef="#ctx0" brushRef="#br0" timeOffset="1">404 1 17503 0 0,'-5'19'803'0'0,"3"-14"-18"0"0,0-3-527 0 0,0 1 0 0 0,0 0 0 0 0,0 0 0 0 0,0 0 0 0 0,1 0-1 0 0,-1 0 1 0 0,1 0 0 0 0,0 1 0 0 0,-1-1 0 0 0,2 0-1 0 0,-2 4 1 0 0,2-6-242 0 0,-2 11 380 0 0,0-1 0 0 0,1 1 0 0 0,0 0-1 0 0,1 0 1 0 0,2 13 0 0 0,12 59 459 0 0,-14-82-824 0 0,2 5-59 0 0,2 15-278 0 0,1 0-1 0 0,0-1 1 0 0,2 0 0 0 0,17 37 0 0 0,-20-51 44 0 0,-2-2-101 0 0,0 0 0 0 0,1-1 0 0 0,0 1 0 0 0,-1-1 0 0 0,2 0 0 0 0,-1 0 0 0 0,5 5 0 0 0,2-5-7142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7.3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16847 0 0,'0'0'1688'0'0,"-1"2"-1544"0"0,-1 7 24 0 0,1-7 620 0 0,2 14 759 0 0,0 1 0 0 0,6 25 0 0 0,24 66-1128 0 0,-22-81-669 0 0,4 11-260 0 0,-13-36 424 0 0,1 1-158 0 0,-1 1-1 0 0,1-1 1 0 0,0 0-1 0 0,-1 0 1 0 0,1 0-1 0 0,1 0 1 0 0,-1-1-1 0 0,0 1 1 0 0,1 0-1 0 0,0 0 1 0 0,-1-1 0 0 0,1 1-1 0 0,0-1 1 0 0,3 3-1 0 0,3 0-978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8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23 17071 0 0,'0'0'1856'0'0,"-9"-4"1072"0"0,-3-1-2704 0 0,18-9-3872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7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69 17159 0 0,'0'0'1719'0'0,"2"0"-1574"0"0,22-2 1634 0 0,0-1-1 0 0,41-10 0 0 0,-58 11-1673 0 0,-1 0 1 0 0,0-1-1 0 0,1 0 1 0 0,7-5-1 0 0,-8 5-37 0 0,-1 0 0 0 0,1 0-1 0 0,-1 0 1 0 0,1 1 0 0 0,0 0 0 0 0,8-2-1 0 0,4-2-551 0 0,-14 5-99 0 0,-1 0 1 0 0,1-1-1 0 0,0 1 1 0 0,-1 1-1 0 0,6-2 0 0 0</inkml:trace>
  <inkml:trace contextRef="#ctx0" brushRef="#br0" timeOffset="1">125 46 16328 0 0,'-11'4'283'0'0,"8"-3"-151"0"0,1 0 1 0 0,-1 0-1 0 0,0 0 1 0 0,0-1-1 0 0,0 1 1 0 0,0-1-1 0 0,1 1 1 0 0,-5-1-1 0 0,5 0-101 0 0,0 0-1 0 0,0 0 0 0 0,1 0 0 0 0,-1 1 1 0 0,0-1-1 0 0,0 1 0 0 0,0-1 0 0 0,0 1 1 0 0,0 0-1 0 0,1 0 0 0 0,-1 0 0 0 0,0 0 1 0 0,1 0-1 0 0,-1 0 0 0 0,-1 2 0 0 0,2-2 964 0 0,-1 0 331 0 0,-1 1-924 0 0,0 0-1 0 0,0 0 1 0 0,1 0 0 0 0,-1 0 0 0 0,1 1-1 0 0,-1-1 1 0 0,1 1 0 0 0,0 0-1 0 0,0 0 1 0 0,-2 3 0 0 0,3-4 3 0 0,6 13-247 0 0,-2-6-151 0 0,-2-6 13 0 0,0 0 0 0 0,0 1 0 0 0,0-1 1 0 0,0 0-1 0 0,1 0 0 0 0,-1 0 0 0 0,1 0 0 0 0,0 0 0 0 0,4 5 1 0 0,16 13 373 0 0,-15-15-302 0 0,0 1 0 0 0,9 9 0 0 0,37 39-91 0 0,-49-50 0 0 0,1 0 0 0 0,0 0 0 0 0,10 7 0 0 0,-10-9 0 0 0,-1 1 0 0 0,1 0 0 0 0,-1 0 0 0 0,0 0 0 0 0,4 5 0 0 0,-6-7 2 0 0,-1 0 0 0 0,1 0 0 0 0,0-1 0 0 0,-1 1 0 0 0,1 0 0 0 0,0-1 0 0 0,2 2 0 0 0,-2-2 17 0 0,-1 0 0 0 0,1 0 0 0 0,-1 0 0 0 0,0 0 0 0 0,1 1 0 0 0,-1-1 0 0 0,0 0 0 0 0,0 1 0 0 0,0-1 0 0 0,0 0 0 0 0,0 1 0 0 0,1 1 0 0 0,-1 1 38 0 0,1 0 0 0 0,-1-1 0 0 0,0 1 1 0 0,0 0-1 0 0,0 0 0 0 0,-1 0 0 0 0,1 0 0 0 0,-1 1 1 0 0,0-1-1 0 0,0 0 0 0 0,-1 0 0 0 0,1 0 1 0 0,-1 0-1 0 0,0 0 0 0 0,0 0 0 0 0,0-1 0 0 0,-1 1 1 0 0,-1 4-1 0 0,-1-1-13 0 0,0 0 0 0 0,0-1 1 0 0,-1 0-1 0 0,0 0 0 0 0,0 0 0 0 0,0 0 1 0 0,-1-1-1 0 0,-11 8 0 0 0,9-6-34 0 0,-1-2 0 0 0,0 1 0 0 0,0-1-1 0 0,0-1 1 0 0,-18 7 0 0 0,22-9-173 0 0,0-1 0 0 0,0 0 0 0 0,0 0 0 0 0,0 0 0 0 0,0-1 0 0 0,0 0 0 0 0,0 1 0 0 0,0-2 0 0 0,0 1 0 0 0,1-1 0 0 0,-1 0 0 0 0,0 0 0 0 0,0 0 0 0 0,-5-2 0 0 0,-5-7-2492 0 0,4-3-5851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8.3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74 11976 0 0,'-9'18'3595'0'0,"7"-15"-2458"0"0,0 1-1 0 0,0-1 1 0 0,1 0-1 0 0,-1 1 1 0 0,0 4-1 0 0,1-6-1145 0 0,1 1 0 0 0,0-1 0 0 0,0 1 0 0 0,0-1 0 0 0,0 0 0 0 0,1 5 0 0 0,4 23 380 0 0,-1-4-305 0 0,0 0-1 0 0,2 0 1 0 0,2 0-1 0 0,15 38 1 0 0,-18-54-60 0 0,1 4 82 0 0,1 0 0 0 0,1 0 0 0 0,12 17 0 0 0,-17-28-83 0 0,0 0 0 0 0,0 0 1 0 0,0 0-1 0 0,1 0 0 0 0,-1 0 0 0 0,1 0 0 0 0,0-1 0 0 0,6 4 0 0 0,-7-5-34 0 0,0 0-1 0 0,0 0 0 0 0,0 0 0 0 0,0 0 0 0 0,1-1 0 0 0,-1 1 0 0 0,6-1 0 0 0,-6 1 36 0 0,0-1-1 0 0,-1 0 0 0 0,1-1 0 0 0,0 1 1 0 0,-1 0-1 0 0,1-1 0 0 0,0 0 0 0 0,-1 1 1 0 0,1-1-1 0 0,0 0 0 0 0,-1 0 0 0 0,1-1 1 0 0,-1 1-1 0 0,3-2 0 0 0,-3 1 14 0 0,0-1 0 0 0,0 1 1 0 0,0-1-1 0 0,0 1 0 0 0,0-1 0 0 0,-1 1 0 0 0,0-1 0 0 0,1 0 1 0 0,-1 0-1 0 0,0 0 0 0 0,0 0 0 0 0,0-4 0 0 0,11-57 13 0 0,-11 56 77 0 0,0-1 0 0 0,0 1 0 0 0,-1-17 0 0 0,0 16 18 0 0,0 0 1 0 0,2-14 0 0 0,-1 15-75 0 0,0 0 0 0 0,0 0 0 0 0,-1 0 0 0 0,0 0 0 0 0,0 0 0 0 0,-1 0-1 0 0,0 0 1 0 0,0 0 0 0 0,-1 0 0 0 0,0 0 0 0 0,-1 1 0 0 0,0-1 0 0 0,0 1 0 0 0,0 0 0 0 0,-1 0 0 0 0,0 0 0 0 0,0 0 0 0 0,-1 0 0 0 0,-8-9 0 0 0,4 6-76 0 0,-1 0 0 0 0,-13-10 1 0 0,12 12-25 0 0,0 0 0 0 0,0 1 1 0 0,-1 0-1 0 0,-15-5 0 0 0,25 11-11 0 0,0 0 0 0 0,0 0 0 0 0,0 0 0 0 0,0 1 0 0 0,0-1-1 0 0,-1 1 1 0 0,1-1 0 0 0,0 1 0 0 0,0 0 0 0 0,0 0 0 0 0,-1 0 0 0 0,1 0 0 0 0,0 0-1 0 0,0 1 1 0 0,0-1 0 0 0,0 1 0 0 0,-1-1 0 0 0,1 1 0 0 0,0 0 0 0 0,0 0-1 0 0,0 0 1 0 0,0 0 0 0 0,1 0 0 0 0,-1 0 0 0 0,0 0 0 0 0,0 1 0 0 0,1-1 0 0 0,-1 1-1 0 0,-2 2 1 0 0,-2 1-231 0 0,5-4 84 0 0,-1 0 1 0 0,1 0-1 0 0,-1 1 1 0 0,1-1-1 0 0,0 0 1 0 0,0 1-1 0 0,-1-1 1 0 0,1 1-1 0 0,0-1 0 0 0,0 1 1 0 0,0-1-1 0 0,1 1 1 0 0,-1 0-1 0 0,0-1 1 0 0,1 1-1 0 0,-1 2 1 0 0,0 10-1542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8.7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16583 0 0,'0'0'9032'0'0,"12"-9"-14064"0"0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09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10 7368 0 0,'0'0'568'0'0,"-2"-1"-50"0"0,-11-5 3481 0 0,-3 3 7411 0 0,13 6-11115 0 0,1 0 0 0 0,-1 1 0 0 0,0-1 0 0 0,1 1-1 0 0,0 0 1 0 0,0 0 0 0 0,-2 4 0 0 0,1-4-263 0 0,1 1 1 0 0,0 0-1 0 0,0 0 1 0 0,1 0-1 0 0,0-1 1 0 0,-1 1-1 0 0,2 1 0 0 0,-2 8 1 0 0,-1 32 22 0 0,2-31-56 0 0,0 0 1 0 0,1 19-1 0 0,11 47-72 0 0,-9-71 40 0 0,0 1 1 0 0,1-1-1 0 0,0 0 0 0 0,1 0 1 0 0,7 14-1 0 0,-7-18 11 0 0,0 0 1 0 0,0 0-1 0 0,0 0 0 0 0,1 0 1 0 0,0-1-1 0 0,0 0 1 0 0,1 0-1 0 0,-1 0 0 0 0,9 5 1 0 0,-2-5-46 0 0,-9-6 62 0 0,1 1 0 0 0,-1-1 0 0 0,0 0 0 0 0,0 0 0 0 0,0 0 0 0 0,1-1 0 0 0,-1 1 0 0 0,0-1 0 0 0,0 1 0 0 0,-1-1 0 0 0,6-4 0 0 0,-3 2 2 0 0,0 0 0 0 0,0-1-1 0 0,-1 1 1 0 0,1-1 0 0 0,5-9-1 0 0,26-54 227 0 0,-33 62-185 0 0,-1-1 1 0 0,0 0-1 0 0,0 0 1 0 0,-1 0-1 0 0,0 0 1 0 0,0 0-1 0 0,0 0 1 0 0,-1 0-1 0 0,0 0 0 0 0,-2-8 1 0 0,2-7 91 0 0,0 13-118 0 0,-1 0 0 0 0,1 1-1 0 0,-2-1 1 0 0,1 0 0 0 0,-1 0-1 0 0,0 1 1 0 0,-1-1 0 0 0,0 1 0 0 0,-1 0-1 0 0,1 0 1 0 0,-1 0 0 0 0,-1 0-1 0 0,0 1 1 0 0,0 0 0 0 0,0-1 0 0 0,-1 2-1 0 0,0-1 1 0 0,0 1 0 0 0,-1 0-1 0 0,0 0 1 0 0,0 1 0 0 0,-8-5 0 0 0,13 9-72 0 0,-1-1 1 0 0,0 1 0 0 0,0 0 0 0 0,0 1-1 0 0,0-1 1 0 0,0 0 0 0 0,0 1 0 0 0,0 0 0 0 0,0 0-1 0 0,0 0 1 0 0,-3 0 0 0 0,4 0-239 0 0,0 1 1 0 0,0-1 0 0 0,0 0-1 0 0,0 1 1 0 0,0 0 0 0 0,0 0-1 0 0,-3 1 1 0 0,3-1-311 0 0,1 0-1 0 0,0-1 1 0 0,0 1 0 0 0,0 0-1 0 0,-1 0 1 0 0,1 0 0 0 0,0 1 0 0 0,0-1-1 0 0,1 0 1 0 0,-1 0 0 0 0,-1 3-1 0 0,-4 8-6558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0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60 8288 0 0,'0'0'756'0'0,"1"-1"-623"0"0,43-19 1466 0 0,12-6 7996 0 0,-49 23-8949 0 0,0 1 0 0 0,0 0-1 0 0,0 0 1 0 0,1 1 0 0 0,-1 0 0 0 0,9 0-1 0 0,-13 1-557 0 0,-1 0 1 0 0,1 0-1 0 0,-1 0 0 0 0,1 0 0 0 0,-1 1 0 0 0,1-1 1 0 0,-1 1-1 0 0,1-1 0 0 0,-1 1 0 0 0,0 0 0 0 0,1 0 0 0 0,-1 0 1 0 0,0 1-1 0 0,0-1 0 0 0,0 0 0 0 0,0 1 0 0 0,0-1 0 0 0,0 1 1 0 0,0 0-1 0 0,0 0 0 0 0,-1 0 0 0 0,1-1 0 0 0,-1 2 1 0 0,1-1-1 0 0,-1 0 0 0 0,2 3 0 0 0,-2 0-62 0 0,1 0 0 0 0,-1 0-1 0 0,0 0 1 0 0,0 0 0 0 0,0 0 0 0 0,-1 0 0 0 0,0 0-1 0 0,0 0 1 0 0,0 0 0 0 0,-1 0 0 0 0,1 1-1 0 0,-3 5 1 0 0,-48 151-1031 0 0,6-20-2184 0 0,35-105 667 0 0,-16 39 0 0 0,24-70 2001 0 0,-1 1 1 0 0,1-1-1 0 0,0 1 1 0 0,1 0 0 0 0,-2 12-1 0 0,14-15 2020 0 0,-8-3-1313 0 0,0 0 1 0 0,0 0-1 0 0,-1-1 1 0 0,1 1-1 0 0,0-1 1 0 0,0 0-1 0 0,0 1 1 0 0,0-1 0 0 0,0-1-1 0 0,-1 1 1 0 0,1 0-1 0 0,0-1 1 0 0,0 1-1 0 0,0-1 1 0 0,0 0-1 0 0,-1 0 1 0 0,4-2-1 0 0,6-2 298 0 0,-1-2 1 0 0,18-11-1 0 0,-11 6-82 0 0,-2 0-387 0 0,-1 0 1 0 0,0-1-1 0 0,17-18 1 0 0,2-3-1620 0 0,-17 16 444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0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61 11520 0 0,'-16'-17'1033'0'0,"12"12"-656"0"0,0 1 1 0 0,0-1-1 0 0,-10-7 1 0 0,11 11 268 0 0,0-1 0 0 0,0 0 0 0 0,0 1 1 0 0,0-1-1 0 0,0 1 0 0 0,-4-1 0 0 0,0 0 33 0 0,1 1-1 0 0,-1-1 1 0 0,-1 2 0 0 0,1-1-1 0 0,0 1 1 0 0,0 0 0 0 0,0 0-1 0 0,-9 2 1 0 0,15-2-653 0 0,0 0 1 0 0,0 1-1 0 0,0-1 0 0 0,0 0 0 0 0,0 1 1 0 0,0-1-1 0 0,0 1 0 0 0,0 0 1 0 0,0-1-1 0 0,0 1 0 0 0,0 0 0 0 0,0-1 1 0 0,1 1-1 0 0,-1 0 0 0 0,0 0 1 0 0,0 0-1 0 0,1 0 0 0 0,-1 0 1 0 0,0 1-1 0 0,-8 22 218 0 0,5-13-237 0 0,2-7-5 0 0,1 1 1 0 0,0-1-1 0 0,0 1 0 0 0,1-1 0 0 0,-1 0 0 0 0,1 1 0 0 0,0-1 1 0 0,0 1-1 0 0,2 6 0 0 0,-1-2-70 0 0,1 0 0 0 0,0 0 1 0 0,7 15-1 0 0,-8-20 35 0 0,1-1-1 0 0,0-1 1 0 0,0 1-1 0 0,0 0 1 0 0,1 0 0 0 0,-1-1-1 0 0,4 3 1 0 0,-1 0-29 0 0,-5-5 55 0 0,1 1 0 0 0,-1-1 0 0 0,1 0 0 0 0,0 1 1 0 0,-1-1-1 0 0,1 0 0 0 0,0 0 0 0 0,-1 0 0 0 0,1 1 0 0 0,0-1 1 0 0,-1 0-1 0 0,1 0 0 0 0,0 0 0 0 0,-1 0 0 0 0,1 0 1 0 0,0 0-1 0 0,-1 0 0 0 0,1-1 0 0 0,1 1 0 0 0,0 0-14 0 0,4 0-3 0 0,0-1 1 0 0,0 1-1 0 0,0-1 0 0 0,0 0 0 0 0,0 0 1 0 0,8-3-1 0 0,-11 3 34 0 0,0 0-1 0 0,0-1 1 0 0,-1 1 0 0 0,1-1-1 0 0,-1 1 1 0 0,1-1 0 0 0,-1 0-1 0 0,0 0 1 0 0,1 0 0 0 0,-1 0-1 0 0,0-1 1 0 0,-1 1 0 0 0,1 0-1 0 0,3-6 1 0 0,15-22 201 0 0,1-4 81 0 0,-6 5-10 0 0,-9 18-265 0 0,0 0 1 0 0,4-13-1 0 0,-10 24 22 0 0,0 0 1 0 0,0 1-1 0 0,0-1 0 0 0,0 0 0 0 0,0 0 0 0 0,0 0 1 0 0,0 0-1 0 0,0 0 0 0 0,0 0 0 0 0,0 0 0 0 0,0 0 1 0 0,0 0-1 0 0,0 0 0 0 0,0 0 0 0 0,0 0 0 0 0,0 0 1 0 0,0 0-1 0 0,0 1 0 0 0,0-1 0 0 0,0 0 0 0 0,0 0 1 0 0,0 0-1 0 0,0 0 0 0 0,1 0 0 0 0,-1 0 0 0 0,0 0 0 0 0,0 0 1 0 0,0 0-1 0 0,0 0 0 0 0,0 0 0 0 0,0 0 0 0 0,0 0 1 0 0,0 0-1 0 0,0 0 0 0 0,0 0 0 0 0,0 0 0 0 0,0 0 1 0 0,1 0-1 0 0,-1 0 0 0 0,0 0 0 0 0,0 0 0 0 0,0 0 1 0 0,0 0-1 0 0,0 0 0 0 0,0 0 0 0 0,0 0 0 0 0,0 0 1 0 0,0 0-1 0 0,0 0 0 0 0,0 0 0 0 0,0 0 0 0 0,0-1 1 0 0,0 1-1 0 0,0 0 0 0 0,1 0 0 0 0,-1 0 0 0 0,0 0 0 0 0,0 0 1 0 0,3 13 463 0 0,2 20-448 0 0,10 51 263 0 0,0 1-240 0 0,12 76-40 0 0,-22-141-153 0 0,1-1 0 0 0,12 26 0 0 0,-2-11-4307 0 0,-10-20 346 0 0,4 6-4537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1.1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24 8752 0 0,'0'0'3364'0'0,"-2"-2"-634"0"0,0 0-2635 0 0,1 1 524 0 0,0 0-1 0 0,0 1 0 0 0,0-1 1 0 0,0 1-1 0 0,0-1 0 0 0,0 1 1 0 0,0-1-1 0 0,0 1 0 0 0,0 0 1 0 0,0 0-1 0 0,0-1 0 0 0,0 1 1 0 0,-1 0-1 0 0,0 0 130 0 0,-2 5-222 0 0,4-5-509 0 0,-1 0 0 0 0,1 0 0 0 0,-1 1 0 0 0,1-1 0 0 0,-1 0 0 0 0,1 1-1 0 0,-1-1 1 0 0,1 0 0 0 0,0 1 0 0 0,-1-1 0 0 0,1 1 0 0 0,-1-1 0 0 0,1 1 0 0 0,0-1-1 0 0,0 1 1 0 0,-1 0 0 0 0,-3 10-6 0 0,1 0-1 0 0,0 0 1 0 0,1 0 0 0 0,0 0-1 0 0,1 1 1 0 0,0-1-1 0 0,0 0 1 0 0,1 1-1 0 0,1-1 1 0 0,0 1 0 0 0,1-1-1 0 0,0 0 1 0 0,4 12-1 0 0,1 0-1 0 0,0-1 0 0 0,2 0-1 0 0,1 0 1 0 0,0-1 0 0 0,20 28-1 0 0,-25-43-23 0 0,0 0-1 0 0,0 0 1 0 0,1 0 0 0 0,-1-1-1 0 0,2 0 1 0 0,-1 0-1 0 0,0-1 1 0 0,1 0 0 0 0,0 0-1 0 0,13 6 1 0 0,-18-10 7 0 0,0 1-1 0 0,0-1 1 0 0,0 1 0 0 0,0-1 0 0 0,0 0-1 0 0,0 0 1 0 0,0 0 0 0 0,0 0 0 0 0,0 0-1 0 0,0 0 1 0 0,0-1 0 0 0,0 1 0 0 0,0-1-1 0 0,0 0 1 0 0,0 1 0 0 0,0-1 0 0 0,0 0-1 0 0,-1 0 1 0 0,1 0 0 0 0,0 0 0 0 0,-1 0-1 0 0,1-1 1 0 0,0 1 0 0 0,-1 0 0 0 0,0-1-1 0 0,1 1 1 0 0,1-3 0 0 0,4-5-11 0 0,-1-1 0 0 0,0 1 0 0 0,9-20 0 0 0,-11 20 26 0 0,0 1 13 0 0,-1 0 1 0 0,-1 0-1 0 0,1-1 0 0 0,-2 1 1 0 0,1 0-1 0 0,-1-1 1 0 0,1-13-1 0 0,-2 3 71 0 0,-1 1 0 0 0,-5-29 0 0 0,5 37-39 0 0,-1 2 0 0 0,0-1 1 0 0,-1 0-1 0 0,0 0 0 0 0,0 1 0 0 0,-1-1 1 0 0,0 1-1 0 0,-1 0 0 0 0,1 0 0 0 0,-12-13 1 0 0,5 9-39 0 0,5 4 5 0 0,0 1 0 0 0,-13-10 1 0 0,17 15-18 0 0,0 0 1 0 0,-1 1-1 0 0,1-1 1 0 0,-1 1-1 0 0,1 0 1 0 0,-1-1-1 0 0,1 1 0 0 0,-1 1 1 0 0,0-1-1 0 0,0 0 1 0 0,1 1-1 0 0,-1-1 1 0 0,-4 1-1 0 0,2 0-156 0 0,0 0 0 0 0,0 0 1 0 0,0 1-1 0 0,0-1 0 0 0,0 1 0 0 0,0 1 0 0 0,0-1 0 0 0,0 1 0 0 0,-7 3 0 0 0,10-4-11 0 0,1 0-1 0 0,-1 0 0 0 0,0 1 0 0 0,0-1 1 0 0,1 1-1 0 0,-1-1 0 0 0,1 1 1 0 0,-1-1-1 0 0,1 1 0 0 0,0 0 1 0 0,0 0-1 0 0,-1 0 0 0 0,1 0 0 0 0,1 0 1 0 0,-1 0-1 0 0,0 0 0 0 0,0 0 1 0 0,1 0-1 0 0,-1 0 0 0 0,1 0 0 0 0,0 0 1 0 0,-1 1-1 0 0,1 3 0 0 0,0 9-7341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1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 15344 0 0,'0'0'5975'0'0,"11"-4"-5895"0"0,-5-5-80 0 0,3 5-5671 0 0,-3-2-1185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1.9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70 17215 0 0,'0'0'1566'0'0,"-1"0"-1290"0"0,-17 0-100 0 0,17 0-31 0 0,0 0 0 0 0,0 1 0 0 0,0-1 0 0 0,0 0 1 0 0,1 0-1 0 0,-1 0 0 0 0,0 1 0 0 0,0-1 0 0 0,0 0 0 0 0,0 1 1 0 0,0-1-1 0 0,1 1 0 0 0,-1-1 0 0 0,0 1 0 0 0,0-1 0 0 0,1 1 1 0 0,-1 0-1 0 0,0-1 0 0 0,1 1 0 0 0,-1 0 0 0 0,1-1 1 0 0,-1 1-1 0 0,1 0 0 0 0,-1 0 0 0 0,0 1 0 0 0,-5 24 1377 0 0,4-19-1620 0 0,2-2 134 0 0,0-1 1 0 0,-1 1-1 0 0,2 0 0 0 0,-1 0 0 0 0,0 0 0 0 0,2 5 0 0 0,1 19 45 0 0,-2-18-81 0 0,-1 0 1 0 0,2 0 0 0 0,0-1 0 0 0,0 1-1 0 0,0 0 1 0 0,2-1 0 0 0,-1 0 0 0 0,1 0-1 0 0,1 0 1 0 0,0 0 0 0 0,0-1 0 0 0,1 1-1 0 0,11 13 1 0 0,-9-13-41 0 0,0-1-1 0 0,11 11 1 0 0,-17-18 30 0 0,0 0 0 0 0,1 0 0 0 0,-1 0 0 0 0,1-1 1 0 0,-1 1-1 0 0,1-1 0 0 0,0 1 0 0 0,-1-1 0 0 0,1 0 0 0 0,0 0 0 0 0,0 0 1 0 0,0-1-1 0 0,0 1 0 0 0,4 0 0 0 0,-4-1 7 0 0,-1-1-1 0 0,0 1 1 0 0,1-1 0 0 0,-1 0 0 0 0,0 0-1 0 0,1 0 1 0 0,-1 0 0 0 0,0 0-1 0 0,0 0 1 0 0,0-1 0 0 0,0 1 0 0 0,0-1-1 0 0,0 1 1 0 0,0-1 0 0 0,0 0 0 0 0,-1 1-1 0 0,1-1 1 0 0,1-4 0 0 0,7-5-2 0 0,-2 3 71 0 0,-1-1 0 0 0,-1 0 0 0 0,1 0 0 0 0,-1-1 0 0 0,-1 0 0 0 0,0 0 0 0 0,0 0 0 0 0,-1-1 0 0 0,4-17-1 0 0,-4 13 74 0 0,-1 1 0 0 0,-1-1-1 0 0,0 1 1 0 0,-1-1-1 0 0,0 1 1 0 0,-2-1 0 0 0,-1-15-1 0 0,0 22-89 0 0,-1 0 0 0 0,1 0 0 0 0,-2 1 0 0 0,1-1 0 0 0,-1 1 0 0 0,0 0 0 0 0,0 0 0 0 0,-1 0 0 0 0,0 0 0 0 0,-1 1 0 0 0,1 0 0 0 0,-11-9 1 0 0,13 13-57 0 0,-1 0 1 0 0,0 0 0 0 0,0 0 0 0 0,0 1-1 0 0,0-1 1 0 0,0 1 0 0 0,0 0 0 0 0,-1 0 0 0 0,1 1-1 0 0,0-1 1 0 0,-1 1 0 0 0,1 0 0 0 0,0 0 0 0 0,-5 1-1 0 0,0-1-23 0 0,5 0-28 0 0,0 0 1 0 0,0 1 0 0 0,0 0 0 0 0,-1 0 0 0 0,1 0 0 0 0,0 0 0 0 0,0 0 0 0 0,1 1 0 0 0,-1 0 0 0 0,0 0 0 0 0,0 0 0 0 0,1 0 0 0 0,-1 1 0 0 0,1-1 0 0 0,0 1 0 0 0,0 0 0 0 0,-5 5 0 0 0,4-2-479 0 0,-1-1-1 0 0,1 1 1 0 0,-6 11 0 0 0,6-10-1751 0 0,1 1 0 0 0,-4 13-1 0 0,1-2-4911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2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60 17479 0 0,'0'0'1580'0'0,"-2"1"-1296"0"0,0 0-298 0 0,0 0 241 0 0,-1 0 0 0 0,1 0-1 0 0,0 1 1 0 0,0-1 0 0 0,0 1 0 0 0,0 0 0 0 0,0-1-1 0 0,0 1 1 0 0,0 0 0 0 0,0 0 0 0 0,1 0 0 0 0,-1 1-1 0 0,1-1 1 0 0,-1 0 0 0 0,1 1 0 0 0,-1 2 0 0 0,-2 7-27 0 0,1 1 0 0 0,0-1 0 0 0,1 1 0 0 0,1-1 0 0 0,0 1 0 0 0,1 14 0 0 0,11 75-268 0 0,-8-85 102 0 0,-1-4-83 0 0,0-1-1 0 0,1 0 0 0 0,1 0 1 0 0,0 0-1 0 0,1-1 1 0 0,0 1-1 0 0,1-1 0 0 0,0 0 1 0 0,8 11-1 0 0,-11-18 14 0 0,1-1 1 0 0,-1 1-1 0 0,1-1 0 0 0,0 0 0 0 0,0 0 0 0 0,0 0 1 0 0,5 3-1 0 0,-5-4 4 0 0,-1 0-58 0 0,0-2 2 0 0,5 0 34 0 0,-5 1 53 0 0,-1-1 0 0 0,0 0 0 0 0,1 0 0 0 0,-1 0-1 0 0,0 0 1 0 0,1 0 0 0 0,-1 0 0 0 0,0 0 0 0 0,1-1 0 0 0,-1 1 0 0 0,0-1 0 0 0,0 0 0 0 0,0 0 0 0 0,1 0 0 0 0,-1 0 0 0 0,0 0 0 0 0,0 0 0 0 0,0 0 0 0 0,0-1 0 0 0,-1 1 0 0 0,3-3 0 0 0,6-11 181 0 0,-1-1 0 0 0,-1 1 0 0 0,10-28 0 0 0,-15 37-127 0 0,-1-2 73 0 0,1 0 0 0 0,-1 0 0 0 0,-1 0 1 0 0,2-12-1 0 0,1-7 245 0 0,-1 9-53 0 0,-2 1 1 0 0,0-1 0 0 0,-1 0-1 0 0,0 0 1 0 0,-5-29 0 0 0,4 45-273 0 0,-1-10 45 0 0,-1 0 0 0 0,0 1 0 0 0,-1-1 0 0 0,0 1 0 0 0,-1 0 0 0 0,0 0 0 0 0,-1 0-1 0 0,0 1 1 0 0,0 0 0 0 0,-15-16 0 0 0,20 24-142 0 0,-1 1 0 0 0,1 0 0 0 0,-1 0 0 0 0,1 0-1 0 0,-1 0 1 0 0,0 0 0 0 0,1 0 0 0 0,-1 0 0 0 0,0 0 0 0 0,1 0-1 0 0,-1 1 1 0 0,0-1 0 0 0,0 1 0 0 0,0 0 0 0 0,0-1 0 0 0,0 1-1 0 0,1 0 1 0 0,-1 0 0 0 0,0 0 0 0 0,-3 1 0 0 0,2-1-67 0 0,1 0-1 0 0,-1 1 1 0 0,1-1 0 0 0,-1 1 0 0 0,1 0-1 0 0,0 0 1 0 0,-1 0 0 0 0,1 0-1 0 0,0 0 1 0 0,0 0 0 0 0,-1 1 0 0 0,1-1-1 0 0,0 1 1 0 0,0 0 0 0 0,-3 3 0 0 0,-4 11-1602 0 0,3 3-66 0 0</inkml:trace>
  <inkml:trace contextRef="#ctx0" brushRef="#br0" timeOffset="1">408 33 11976 0 0,'0'0'5435'0'0,"-1"-2"-3132"0"0,-4-5 5778 0 0,6 13-8102 0 0,-1-1 0 0 0,1 1 0 0 0,1 0 0 0 0,-1-1-1 0 0,1 1 1 0 0,0-1 0 0 0,0 0 0 0 0,0 0 0 0 0,1 1 0 0 0,0-2 0 0 0,0 1-1 0 0,0 0 1 0 0,0 0 0 0 0,1-1 0 0 0,0 0 0 0 0,0 0 0 0 0,0 0 0 0 0,0 0-1 0 0,1-1 1 0 0,5 4 0 0 0,-3-2 7 0 0,0-1 0 0 0,0 0 0 0 0,0-1-1 0 0,0 1 1 0 0,1-1 0 0 0,0-1 0 0 0,-1 0 0 0 0,1 0-1 0 0,0 0 1 0 0,11 0 0 0 0,-9-2 23 0 0,0-1 0 0 0,-1 0 1 0 0,1-1-1 0 0,0 0 0 0 0,-1 0 0 0 0,10-5 0 0 0,7-3 70 0 0,0-1 0 0 0,43-26 0 0 0,-28 15-480 0 0,-8 3-2629 0 0,-31 18 1460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8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54 15488 0 0,'0'0'1797'0'0,"2"-1"-1029"0"0,15-14 1125 0 0,-15 13-1615 0 0,0-1 1 0 0,1 1-1 0 0,-1 0 1 0 0,1 0-1 0 0,0 0 1 0 0,3-2-1 0 0,19-13 1274 0 0,-24 16-1448 0 0,1 1 0 0 0,0-1 0 0 0,-1 1-1 0 0,1-1 1 0 0,0 1 0 0 0,-1 0 0 0 0,1 0 0 0 0,0 0 0 0 0,0 0-1 0 0,-1 0 1 0 0,1 0 0 0 0,0 0 0 0 0,2 1 0 0 0,3-1 170 0 0,-4 0-151 0 0,5 0 147 0 0,-1 0 1 0 0,1 1-1 0 0,13 2 0 0 0,-18-2-247 0 0,-1 0-1 0 0,1 0 0 0 0,-1 0 0 0 0,1 0 0 0 0,-1 0 0 0 0,0 0 0 0 0,0 1 0 0 0,0-1 0 0 0,0 1 0 0 0,0-1 0 0 0,0 1 0 0 0,0 0 0 0 0,0 0 0 0 0,-1 0 0 0 0,3 3 1 0 0,0 1-10 0 0,-1-2-2 0 0,-1 0 0 0 0,1 0 0 0 0,-1 0 0 0 0,1 0 1 0 0,-1 0-1 0 0,-1 1 0 0 0,1-1 0 0 0,-1 1 0 0 0,1-1 0 0 0,0 7 1 0 0,-1 3-21 0 0,0 0 1 0 0,-1 1 0 0 0,-1-1 0 0 0,-4 26 0 0 0,-18 55-611 0 0,16-78 255 0 0,-1 1 0 0 0,0-1 0 0 0,-12 18 0 0 0,10-18-175 0 0,-19 21-930 0 0,28-36 1396 0 0,1-1 0 0 0,-1 0 0 0 0,0 0 1 0 0,0 0-1 0 0,0 0 0 0 0,0 0 1 0 0,0 0-1 0 0,0 0 0 0 0,0 0 0 0 0,0 0 1 0 0,-1-1-1 0 0,-1 2 0 0 0,2-1-357 0 0,-9-2-297 0 0,9 1 760 0 0,0 0 1 0 0,1 0-1 0 0,-1-1 0 0 0,0 1 1 0 0,0 0-1 0 0,1 0 0 0 0,-1-1 1 0 0,1 1-1 0 0,-1 0 0 0 0,0-1 1 0 0,1 1-1 0 0,-1-1 0 0 0,1 1 1 0 0,-1-1-1 0 0,1 1 0 0 0,-1-1 1 0 0,1 1-1 0 0,-1-1 0 0 0,1 1 1 0 0,-1-1-1 0 0,1 0 0 0 0,0 1 1 0 0,-1-1-1 0 0,1 0 1 0 0,0 1-1 0 0,0-1 0 0 0,-1 0 1 0 0,1 1-1 0 0,0-1 0 0 0,0 0 1 0 0,0 0-1 0 0,0 1 0 0 0,0-1 1 0 0,0 0-1 0 0,0 0 0 0 0,0 1 1 0 0,0-1-1 0 0,1 0 0 0 0,-1 1 1 0 0,0-1-1 0 0,0 0 0 0 0,1 1 1 0 0,-1-1-1 0 0,0 0 0 0 0,1 1 1 0 0,-1-1-1 0 0,0 0 0 0 0,1 1 1 0 0,0-1-1 0 0,1-2 101 0 0,-1 1 1 0 0,1 0-1 0 0,0 0 0 0 0,0-1 1 0 0,0 2-1 0 0,0-1 0 0 0,0 0 1 0 0,0 0-1 0 0,1 1 0 0 0,-1-1 1 0 0,1 1-1 0 0,4-2 0 0 0,0 1 69 0 0,12-4 620 0 0,24-3-1 0 0,-37 8-708 0 0,1 0 0 0 0,0 1 0 0 0,0 0 0 0 0,0 0 0 0 0,0 1 0 0 0,-1 0 0 0 0,10 2 0 0 0,6 2 45 0 0,0-1-1 0 0,24 2 0 0 0,15-4-2685 0 0,-35-2-6372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2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17303 0 0,'0'0'3122'0'0,"0"2"-1740"0"0,1 8-328 0 0,0 0-1 0 0,1 0 0 0 0,3 10 0 0 0,2 11-75 0 0,10 78 400 0 0,-1 55-998 0 0,-14-139-734 0 0,1 0 0 0 0,2 0-1 0 0,0-1 1 0 0,16 43 0 0 0,-6-30-656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3.3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58 106 11976 0 0,'-2'-3'280'0'0,"-1"-1"0"0"0,0 1 0 0 0,1 0 0 0 0,-1 0 0 0 0,0 0 0 0 0,0 0 0 0 0,0 1 0 0 0,-5-4 0 0 0,6 5 650 0 0,-1 0-1 0 0,1 0 1 0 0,0 1-1 0 0,0-1 1 0 0,-1 0-1 0 0,1 1 1 0 0,0-1-1 0 0,-1 1 1 0 0,-3 0-1 0 0,6 11-297 0 0,35 111 96 0 0,-32-113-728 0 0,-1 0 0 0 0,-1 0 0 0 0,1 10 0 0 0,-2-14 0 0 0,1 1 0 0 0,-1-1 0 0 0,1 0 0 0 0,0 1 0 0 0,1-1 0 0 0,-1 0 0 0 0,1 1 0 0 0,0-1 0 0 0,0 0 0 0 0,5 7 0 0 0,3 2 0 0 0,6 4 0 0 0,-10-15 0 0 0,-1-1 0 0 0,-3-1 0 0 0,0 0 0 0 0,1 1 0 0 0,-1-1 0 0 0,0 0 0 0 0,1 0 0 0 0,-1 0 0 0 0,1 0 0 0 0,-1-1 0 0 0,1 1 0 0 0,-1-1 0 0 0,1 1 0 0 0,0-1 0 0 0,-1 0 0 0 0,1 0 0 0 0,0 0 0 0 0,-1 0 0 0 0,1-1 0 0 0,-1 1 0 0 0,4-2 0 0 0,-3 1 0 0 0,0-1 0 0 0,0 1 0 0 0,0-1 0 0 0,0 0 0 0 0,0 0 0 0 0,0 0 0 0 0,-1 0 0 0 0,1-1 0 0 0,-1 1 0 0 0,0-1 0 0 0,0 1 0 0 0,0-1 0 0 0,0 0 0 0 0,2-4 0 0 0,3-4 42 0 0,-2-1 0 0 0,1 0 0 0 0,-1 0-1 0 0,-1-1 1 0 0,0 0 0 0 0,-1 1 0 0 0,-1-1-1 0 0,3-21 1 0 0,-6 29-27 0 0,1 0-1 0 0,-1 0 0 0 0,0-1 0 0 0,0 1 1 0 0,-3-7-1 0 0,-3-15 60 0 0,6 21-58 0 0,0-1-1 0 0,-1 1 0 0 0,0 0 1 0 0,-1-1-1 0 0,1 1 0 0 0,-1 0 0 0 0,-7-10 1 0 0,3 5-15 0 0,4 7 5 0 0,0-1 0 0 0,0 1 0 0 0,-1 1 0 0 0,0-1 0 0 0,1 0 0 0 0,-1 1 0 0 0,-1 0 0 0 0,-4-3 0 0 0,-1-1-13 0 0,9 6-31 0 0,-1 0 1 0 0,0-1-1 0 0,1 1 0 0 0,-1 0 1 0 0,0 0-1 0 0,0 1 0 0 0,0-1 1 0 0,0 0-1 0 0,-2 0 0 0 0,-6 3-174 0 0,6 0 118 0 0,2-1-6 0 0,-1 0-1 0 0,1 0 0 0 0,0 1 1 0 0,-1-1-1 0 0,1 0 0 0 0,0 1 1 0 0,0 0-1 0 0,0-1 0 0 0,0 1 1 0 0,0 0-1 0 0,0 0 0 0 0,1 0 1 0 0,-1 0-1 0 0,1 0 1 0 0,-1 1-1 0 0,1-1 0 0 0,0 0 1 0 0,0 1-1 0 0,0-1 0 0 0,0 1 1 0 0,0-1-1 0 0,0 3 0 0 0,-1 6-636 0 0,1 0 0 0 0,0 0-1 0 0,0 0 1 0 0,2 12 0 0 0,0-2-942 0 0,-1-8 240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3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73 18287 0 0,'0'0'1654'0'0,"1"-1"-1238"0"0,0 1-292 0 0,0-1 0 0 0,0 1 0 0 0,-1-1 0 0 0,1 1 1 0 0,-1-1-1 0 0,1 0 0 0 0,0 1 0 0 0,-1-1 0 0 0,1 0 0 0 0,-1 1 0 0 0,0-1 1 0 0,1 0-1 0 0,-1 0 0 0 0,0 0 0 0 0,1 1 0 0 0,-1-1 0 0 0,0 0 1 0 0,0 0-1 0 0,0 0 0 0 0,1 0 0 0 0,-1 0 0 0 0,0 1 0 0 0,0-1 1 0 0,0 0-1 0 0,-1 0 0 0 0,1-1 0 0 0,2-15 82 0 0,1-6-283 0 0,-3 12-2700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4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75 13360 0 0,'0'0'612'0'0,"-2"1"-15"0"0,-2 0-566 0 0,0 0-1 0 0,-1 0 1 0 0,1 0-1 0 0,-1-1 1 0 0,1 0 0 0 0,-7 0-1 0 0,-5-1 4022 0 0,0 8 554 0 0,12-5-4028 0 0,3-1-111 0 0,0 1-372 0 0,1 0 0 0 0,-1 0 0 0 0,1 0 1 0 0,-1 0-1 0 0,0 0 0 0 0,1-1 0 0 0,-3 4 0 0 0,-2 6 3 0 0,3-2-93 0 0,0 1 1 0 0,0 0-1 0 0,1 0 1 0 0,0 0-1 0 0,0 0 1 0 0,1-1 0 0 0,0 1-1 0 0,1 0 1 0 0,1 0-1 0 0,-1 0 1 0 0,1 0-1 0 0,1-1 1 0 0,0 1 0 0 0,0-1-1 0 0,1 0 1 0 0,7 14-1 0 0,-6-15-36 0 0,1 5-43 0 0,1-1-1 0 0,9 13 0 0 0,-14-22 46 0 0,1 0 0 0 0,0 0 0 0 0,-1 0 0 0 0,1-1 0 0 0,0 1 0 0 0,0 0 0 0 0,1-1 0 0 0,-1 0 0 0 0,0 0 0 0 0,1 0 0 0 0,-1 0 0 0 0,5 1 0 0 0,-4-1 2 0 0,0-1 0 0 0,0 0 0 0 0,0 0-1 0 0,-1-1 1 0 0,1 1 0 0 0,0-1 0 0 0,0 1 0 0 0,0-1-1 0 0,0 0 1 0 0,0-1 0 0 0,0 1 0 0 0,0-1 0 0 0,0 0-1 0 0,-1 0 1 0 0,1 0 0 0 0,0 0 0 0 0,0-1 0 0 0,-1 1-1 0 0,1-1 1 0 0,-1 0 0 0 0,1 0 0 0 0,-1 0 0 0 0,0-1-1 0 0,4-3 1 0 0,1-2 54 0 0,-1-1 0 0 0,-1 1 0 0 0,0-1 0 0 0,0-1 0 0 0,0 1 0 0 0,-1-1 0 0 0,-1 0 0 0 0,0 0-1 0 0,0-1 1 0 0,4-18 0 0 0,-6 16 113 0 0,1 0 1 0 0,-2 0-1 0 0,0 0 0 0 0,0-1 0 0 0,-2 1 0 0 0,-1-18 1 0 0,1 23-87 0 0,1 4-21 0 0,-1 0 1 0 0,1 1 0 0 0,-1-1 0 0 0,0 0-1 0 0,0 0 1 0 0,0 1 0 0 0,0-1-1 0 0,-1 0 1 0 0,1 1 0 0 0,-1-1 0 0 0,-2-2-1 0 0,-1-1-15 0 0,0 1 0 0 0,-1 0 0 0 0,1 0 0 0 0,-1 1 0 0 0,-1 0 0 0 0,1 0 0 0 0,0 0 0 0 0,-1 1 0 0 0,0 0 0 0 0,0 0 0 0 0,-1 1 0 0 0,1 0 0 0 0,-1 0 0 0 0,1 0 0 0 0,-16-2 0 0 0,13 3-237 0 0,-1 1 0 0 0,1 0 0 0 0,-1 0 0 0 0,-17 1 1 0 0,25 0 133 0 0,0 1 0 0 0,0-1-1 0 0,0 0 1 0 0,0 1 0 0 0,0 0 0 0 0,0-1 0 0 0,0 1 0 0 0,1 0 0 0 0,-1 1 0 0 0,0-1 0 0 0,1 0 0 0 0,-1 1 0 0 0,1-1 0 0 0,-1 1 0 0 0,1 0 0 0 0,0 0 0 0 0,-1 0 0 0 0,1 0 0 0 0,0 0 0 0 0,0 1 0 0 0,-2 2 0 0 0,-1 6-1547 0 0,-5 1-59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4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82 4144 0 0,'0'0'319'0'0,"-11"1"11206"0"0,8 1-10594 0 0,-1-1 1 0 0,1 1-1 0 0,-1-1 1 0 0,1 0-1 0 0,-1 0 1 0 0,-4 0 0 0 0,5 1-84 0 0,0 3-732 0 0,0 0 0 0 0,1 0 0 0 0,-1 0 1 0 0,1 0-1 0 0,1 0 0 0 0,-1 1 1 0 0,1-1-1 0 0,0 1 0 0 0,0-1 1 0 0,0 1-1 0 0,1-1 0 0 0,0 7 0 0 0,0-3-120 0 0,1 0-1 0 0,0-1 0 0 0,0 1 1 0 0,1 0-1 0 0,0-1 1 0 0,1 1-1 0 0,4 10 0 0 0,-2-8-12 0 0,0 0 0 0 0,1-1-1 0 0,1 1 1 0 0,-1-1 0 0 0,11 10-1 0 0,-13-15-8 0 0,2 0 1 0 0,-1 0-1 0 0,1-1 0 0 0,-1 1 0 0 0,1-2 0 0 0,0 1 1 0 0,0 0-1 0 0,1-1 0 0 0,-1-1 0 0 0,10 4 0 0 0,-11-4 14 0 0,0-1 1 0 0,0 0-1 0 0,0 0 0 0 0,0 0 0 0 0,0 0 1 0 0,0-1-1 0 0,1 0 0 0 0,7 0 0 0 0,-9-1 8 0 0,0 0-1 0 0,0 0 0 0 0,0-1 1 0 0,0 1-1 0 0,0-1 1 0 0,-1 0-1 0 0,1 0 0 0 0,0 0 1 0 0,-1 0-1 0 0,0-1 1 0 0,6-4-1 0 0,0-1 51 0 0,-1 1 0 0 0,0-2 0 0 0,0 1-1 0 0,9-14 1 0 0,-10 9 174 0 0,0 0-1 0 0,0 0 0 0 0,8-28 1 0 0,-13 32-56 0 0,0 1 0 0 0,0-1 0 0 0,-1 0 0 0 0,-1 0 0 0 0,1 0 1 0 0,-1 1-1 0 0,-2-17 0 0 0,0 20-68 0 0,1-1 0 0 0,-1 0-1 0 0,0 1 1 0 0,0 0 0 0 0,-1-1 0 0 0,0 1 0 0 0,-3-5 0 0 0,-5-11 108 0 0,8 18-191 0 0,1-1 0 0 0,-1 0 0 0 0,1 1 0 0 0,-1 0 0 0 0,0-1 0 0 0,-1 1 0 0 0,1 0 0 0 0,0 1 0 0 0,-1-1 0 0 0,1 1 0 0 0,-1-1 0 0 0,0 1 0 0 0,0 0 0 0 0,0 0 0 0 0,-5-1 0 0 0,-1 0-22 0 0,1 0 1 0 0,-1 1 0 0 0,1 0 0 0 0,-1 0-1 0 0,-18 0 1 0 0,20 2-136 0 0,-1 1 0 0 0,1 0 0 0 0,0 0 0 0 0,0 0 0 0 0,-14 5 0 0 0,19-4-165 0 0,-1-1 0 0 0,1 0-1 0 0,0 1 1 0 0,0 0 0 0 0,0-1 0 0 0,0 1 0 0 0,0 1 0 0 0,0-1 0 0 0,0 0-1 0 0,0 1 1 0 0,1-1 0 0 0,0 1 0 0 0,-1 0 0 0 0,1 0 0 0 0,0 0-1 0 0,-2 3 1 0 0,-2 11-5249 0 0,0-3-1427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5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113 151 3680 0 0,'-9'-7'265'0'0,"0"1"274"0"0,5 0 2914 0 0,4 6-2864 0 0,-1-1 0 0 0,0 0 1 0 0,0 1-1 0 0,0-1 0 0 0,1 1 0 0 0,-1 0 0 0 0,0-1 0 0 0,0 1 0 0 0,0 0 1 0 0,0-1-1 0 0,0 1 0 0 0,0 0 0 0 0,0 0 0 0 0,0 0 0 0 0,0 0 0 0 0,0 0 1 0 0,0 0-1 0 0,-1 0 0 0 0,-19 2 4323 0 0,18-2-4791 0 0,1 1-1 0 0,0-1 0 0 0,0 1 1 0 0,0 0-1 0 0,0 0 0 0 0,0 0 1 0 0,0 0-1 0 0,0 0 1 0 0,0 0-1 0 0,1 0 0 0 0,-1 1 1 0 0,0-1-1 0 0,1 1 0 0 0,-1-1 1 0 0,-1 3-1 0 0,1 0-65 0 0,0-1-1 0 0,0 0 1 0 0,0 1 0 0 0,0 0-1 0 0,1-1 1 0 0,-1 1 0 0 0,1 0-1 0 0,-1 4 1 0 0,1 1-68 0 0,0 1 1 0 0,0-1-1 0 0,1 1 0 0 0,0-1 1 0 0,0 1-1 0 0,3 14 1 0 0,0-10-65 0 0,1-1 0 0 0,0 0 0 0 0,0 0 0 0 0,1 0 0 0 0,1 0 1 0 0,8 13-1 0 0,-9-19 11 0 0,0 0 0 0 0,0 1 0 0 0,1-1 1 0 0,-1-1-1 0 0,2 1 0 0 0,-1-1 0 0 0,1 0 1 0 0,0-1-1 0 0,0 0 0 0 0,14 8 0 0 0,-18-12 51 0 0,-1 0 0 0 0,1 0 0 0 0,0 0 0 0 0,0 0 0 0 0,0-1 0 0 0,-1 1-1 0 0,1-1 1 0 0,0 0 0 0 0,0 0 0 0 0,0 0 0 0 0,0 0 0 0 0,0 0 0 0 0,-1-1 0 0 0,1 0 0 0 0,0 1-1 0 0,0-1 1 0 0,-1 0 0 0 0,1 0 0 0 0,0 0 0 0 0,-1 0 0 0 0,1-1 0 0 0,-1 1 0 0 0,1-1 0 0 0,-1 0-1 0 0,0 1 1 0 0,3-4 0 0 0,4-4-55 0 0,0 0-1 0 0,0-1 1 0 0,-1 0 0 0 0,9-15-1 0 0,-8 11 251 0 0,0 0-1 0 0,-2 0 1 0 0,0 0-1 0 0,-1-1 1 0 0,0 0 0 0 0,-1 0-1 0 0,-1-1 1 0 0,0 0-1 0 0,-1 1 1 0 0,-1-1-1 0 0,0 0 1 0 0,-1 0-1 0 0,-1-1 1 0 0,-2-22 0 0 0,1 33-100 0 0,0 1 1 0 0,0 0 0 0 0,-1 0 0 0 0,1 0 0 0 0,-1 0 0 0 0,0 0 0 0 0,0 1 0 0 0,-1-1 0 0 0,-5-8 0 0 0,1 4-20 0 0,-1 1 0 0 0,0 0 1 0 0,-12-10-1 0 0,18 16-76 0 0,0 0 1 0 0,-1 0-1 0 0,0 1 0 0 0,1-1 0 0 0,-1 1 1 0 0,0 0-1 0 0,1-1 0 0 0,-1 1 0 0 0,0 1 1 0 0,0-1-1 0 0,0 0 0 0 0,0 1 0 0 0,0-1 1 0 0,0 1-1 0 0,0 0 0 0 0,0 0 0 0 0,0 0 1 0 0,0 0-1 0 0,-5 2 0 0 0,-22 7-1882 0 0,1 6-4591 0 0,7-2-1867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5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64 18079 0 0,'-6'1'1639'0'0,"-15"2"-1363"0"0,18-3 4 0 0,0 1-1 0 0,0-1 1 0 0,0 1 0 0 0,0-1 0 0 0,0 1 0 0 0,0 0 0 0 0,0 0 0 0 0,0 0 0 0 0,0 1 0 0 0,1-1 0 0 0,-1 0 0 0 0,-3 3 0 0 0,-7 8 601 0 0,12-11-845 0 0,1 0-1 0 0,0-1 1 0 0,-1 1 0 0 0,1 0-1 0 0,0 0 1 0 0,0-1 0 0 0,0 1-1 0 0,0 0 1 0 0,0 0 0 0 0,0-1-1 0 0,0 1 1 0 0,0 0 0 0 0,0 0-1 0 0,0 0 1 0 0,0 4 64 0 0,-1 1-22 0 0,0 0 1 0 0,1 0 0 0 0,0 1 0 0 0,0-1 0 0 0,0 0 0 0 0,1 1 0 0 0,0-1-1 0 0,0 0 1 0 0,1 0 0 0 0,0 0 0 0 0,3 8 0 0 0,-3-10-76 0 0,0 1 0 0 0,0-1 0 0 0,1 0 0 0 0,0 1 0 0 0,0-1 0 0 0,0-1 0 0 0,0 1 0 0 0,1 0 0 0 0,-1-1 0 0 0,1 0 0 0 0,0 0 0 0 0,0 0 0 0 0,0 0 0 0 0,0 0 0 0 0,6 2 0 0 0,-9-5-3 0 0,46 18 0 0 0,-42-16 0 0 0,-1-1 0 0 0,1 0 0 0 0,0 0 0 0 0,-1-1 0 0 0,1 0 0 0 0,-1 1 0 0 0,1-1 0 0 0,7-2 0 0 0,-3 1 9 0 0,1-1 0 0 0,-1-1 0 0 0,0 1 0 0 0,11-6-1 0 0,-16 6 13 0 0,-1 0 0 0 0,1 0 0 0 0,-1-1-1 0 0,0 1 1 0 0,1-1 0 0 0,-1 0-1 0 0,0 0 1 0 0,0 0 0 0 0,-1 0-1 0 0,1 0 1 0 0,-1-1 0 0 0,3-4 0 0 0,3-7 80 0 0,-1 1 1 0 0,0-2-1 0 0,-1 1 1 0 0,-1-1-1 0 0,0 1 1 0 0,3-21-1 0 0,-8 33-92 0 0,1 1 0 0 0,-1-1-1 0 0,1 0 1 0 0,-1 0 0 0 0,0 1-1 0 0,0-1 1 0 0,0 0 0 0 0,0 0-1 0 0,0 0 1 0 0,-1 1 0 0 0,1-1 0 0 0,-1 0-1 0 0,0 1 1 0 0,0-1 0 0 0,0 0-1 0 0,0 1 1 0 0,0-1 0 0 0,-2-3 0 0 0,0 3-43 0 0,1 0 1 0 0,-1 1 0 0 0,1-1 0 0 0,-1 0 0 0 0,0 1 0 0 0,0 0 0 0 0,0-1 0 0 0,0 1 0 0 0,0 0 0 0 0,0 1 0 0 0,-1-1 0 0 0,1 0 0 0 0,-1 1 0 0 0,1 0 0 0 0,-1 0 0 0 0,0 0 0 0 0,1 0 0 0 0,-1 1 0 0 0,0-1 0 0 0,0 1 0 0 0,1 0 0 0 0,-1 0 0 0 0,0 0 0 0 0,-4 2 0 0 0,-6 0-440 0 0,0 1 0 0 0,0 1 0 0 0,0 0 1 0 0,0 1-1 0 0,-14 7 0 0 0,22-9 305 0 0,-1 0-2181 0 0,-1 1-1 0 0,-14 9 1 0 0,4 0-4745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5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10592 0 0,'0'0'12807'0'0,"17"0"-13991"0"0,-1-4-168 0 0,-1 4-40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6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101 147 17647 0 0,'-1'1'811'0'0,"-17"7"324"0"0,14-6-884 0 0,0 0-1 0 0,0 0 1 0 0,0 0-1 0 0,0 0 0 0 0,-1-1 1 0 0,1 0-1 0 0,-7 1 1 0 0,9-2-98 0 0,1 0 1 0 0,0 1 0 0 0,-1-1-1 0 0,1 0 1 0 0,0 0 0 0 0,-1 1-1 0 0,1-1 1 0 0,0 1-1 0 0,-1-1 1 0 0,1 1 0 0 0,0 0-1 0 0,0 0 1 0 0,0-1 0 0 0,0 1-1 0 0,-1 0 1 0 0,1 0 0 0 0,0 0-1 0 0,1 0 1 0 0,-1 0-1 0 0,0 0 1 0 0,0 0 0 0 0,0 0-1 0 0,0 2 1 0 0,-1 2-56 0 0,0-1 1 0 0,0 0-1 0 0,0 1 0 0 0,-1 9 0 0 0,2-9-81 0 0,0 1-1 0 0,1-1 0 0 0,0 1 1 0 0,0-1-1 0 0,0 1 0 0 0,1-1 1 0 0,-1 1-1 0 0,1-1 0 0 0,1 0 1 0 0,-1 1-1 0 0,4 7 0 0 0,0-2-44 0 0,0-1-1 0 0,1 1 1 0 0,0-1-1 0 0,11 13 1 0 0,-15-20 7 0 0,1-1 0 0 0,-1 1 0 0 0,1-1 0 0 0,0 0 0 0 0,0 0 0 0 0,-1 0 0 0 0,2-1 1 0 0,-1 1-1 0 0,3 1 0 0 0,14 7-128 0 0,-17-8 121 0 0,-1 0 1 0 0,1-1-1 0 0,0 1 0 0 0,0-1 0 0 0,0 1 0 0 0,0-1 1 0 0,0 0-1 0 0,0 0 0 0 0,0 0 0 0 0,0-1 1 0 0,0 1-1 0 0,1-1 0 0 0,-1 0 0 0 0,0 1 0 0 0,0-1 1 0 0,0-1-1 0 0,1 1 0 0 0,4-1 0 0 0,6-3-100 0 0,-11 3 112 0 0,0 0 0 0 0,0 1 0 0 0,0-1 0 0 0,0 0 0 0 0,0 0 0 0 0,-1-1 0 0 0,1 1 0 0 0,0-1 0 0 0,4-3 0 0 0,1-4 35 0 0,1 0 0 0 0,-2-1 0 0 0,1-1 0 0 0,-1 1-1 0 0,-1-1 1 0 0,0-1 0 0 0,8-22 0 0 0,1-14 406 0 0,-8 23-126 0 0,-5 17-185 0 0,-1 0 1 0 0,0 0 0 0 0,0 0-1 0 0,-1-1 1 0 0,0 1-1 0 0,0 0 1 0 0,-1-1 0 0 0,0 1-1 0 0,0 0 1 0 0,-1 0-1 0 0,0 0 1 0 0,-1 0-1 0 0,1 0 1 0 0,-2 0 0 0 0,-6-12-1 0 0,7 16-65 0 0,1 0 0 0 0,-2 0 1 0 0,1 0-1 0 0,-7-6 0 0 0,-4-4 77 0 0,11 11-123 0 0,1 1-1 0 0,-1 0 1 0 0,0 0 0 0 0,0 0-1 0 0,0 0 1 0 0,0 1-1 0 0,0-1 1 0 0,0 1 0 0 0,0-1-1 0 0,0 1 1 0 0,-1 0-1 0 0,1 0 1 0 0,-1 1 0 0 0,1-1-1 0 0,-5 1 1 0 0,5-1-48 0 0,0 1 1 0 0,0 0 0 0 0,1 0 0 0 0,-1 0-1 0 0,0 0 1 0 0,0 1 0 0 0,0-1-1 0 0,0 1 1 0 0,1 0 0 0 0,-1 0 0 0 0,0 0-1 0 0,1 0 1 0 0,-1 0 0 0 0,0 0-1 0 0,1 1 1 0 0,0-1 0 0 0,-1 1-1 0 0,-3 3 1 0 0,3-1-296 0 0,-1 0 1 0 0,1 0-1 0 0,0 1 0 0 0,0-1 0 0 0,0 1 1 0 0,1 0-1 0 0,-1-1 0 0 0,1 1 0 0 0,0 0 1 0 0,-2 10-1 0 0,-4 16-2901 0 0,8-16 1123 0 0</inkml:trace>
  <inkml:trace contextRef="#ctx0" brushRef="#br0" timeOffset="1">468 109 16527 0 0,'0'0'5802'0'0,"-9"1"-3848"0"0,7 0-1912 0 0,0 1 0 0 0,0 0 0 0 0,0-1 0 0 0,0 1 0 0 0,0 0 0 0 0,0 0 0 0 0,0 0 0 0 0,1 0 0 0 0,-1 0 0 0 0,1 1-1 0 0,0-1 1 0 0,-1 0 0 0 0,1 1 0 0 0,0-1 0 0 0,0 1 0 0 0,1-1 0 0 0,-1 1 0 0 0,0-1 0 0 0,1 1 0 0 0,0 0 0 0 0,-1-1 0 0 0,1 1 0 0 0,0 0-1 0 0,1-1 1 0 0,-1 1 0 0 0,1 3 0 0 0,5 19-77 0 0,-5-20 15 0 0,1 1 1 0 0,-1-1-1 0 0,1 1 1 0 0,0-1 0 0 0,5 10-1 0 0,0-5-47 0 0,0 0 1 0 0,1 0-1 0 0,17 15 0 0 0,-14-14-18 0 0,0-2 16 0 0,0-1-1 0 0,1 0 0 0 0,18 10 1 0 0,-28-17 59 0 0,1 0 4 0 0,-1 1 0 0 0,1-1 0 0 0,0 0 0 0 0,0-1 0 0 0,0 1 0 0 0,0 0 0 0 0,0-1 0 0 0,0 1-1 0 0,0-1 1 0 0,0 0 0 0 0,0 0 0 0 0,0 0 0 0 0,0-1 0 0 0,0 1 0 0 0,3-2 0 0 0,-1 1 13 0 0,-1 0 0 0 0,1-1 0 0 0,-1 0 0 0 0,0 0 0 0 0,0 0 0 0 0,1 0 0 0 0,-1-1 0 0 0,5-4 0 0 0,19-19 583 0 0,35-41 0 0 0,-59 62-449 0 0,0 0 1 0 0,-1 0 0 0 0,0-1 0 0 0,1 1 0 0 0,-2-1 0 0 0,1 0 0 0 0,-1 1 0 0 0,4-13-1 0 0,-5 14-35 0 0,0-1-1 0 0,-1 1 1 0 0,1-1-1 0 0,-1 0 0 0 0,0 1 1 0 0,0-1-1 0 0,0 0 0 0 0,-1 1 1 0 0,1-1-1 0 0,-1 1 0 0 0,0-1 1 0 0,-3-6-1 0 0,2 6-78 0 0,0 1 0 0 0,-1 0-1 0 0,1 0 1 0 0,-1 0 0 0 0,0 0-1 0 0,0 0 1 0 0,0 1 0 0 0,-1-1 0 0 0,1 1-1 0 0,-1 0 1 0 0,0 0 0 0 0,0 0 0 0 0,0 0-1 0 0,0 1 1 0 0,-1 0 0 0 0,-7-3-1 0 0,2 1-126 0 0,0 1-1 0 0,-1 1 1 0 0,0 0-1 0 0,1 0 1 0 0,-1 1-1 0 0,-16 0 1 0 0,23 2-48 0 0,-1-1 1 0 0,1 1-1 0 0,0 0 0 0 0,-1 0 1 0 0,1 0-1 0 0,0 1 1 0 0,0-1-1 0 0,0 1 1 0 0,0 0-1 0 0,0 0 0 0 0,0 1 1 0 0,0-1-1 0 0,-6 7 1 0 0,6-6-505 0 0,1 0 0 0 0,-1 1 0 0 0,1 0-1 0 0,0 0 1 0 0,0 0 0 0 0,0 0 0 0 0,-3 6 0 0 0,0 5-7143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1:00:16.6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91 11520 0 0,'0'0'1040'0'0,"0"-2"-451"0"0,-4-19 11219 0 0,-2 22-10602 0 0,3-1-1189 0 0,0 1 0 0 0,1 0 0 0 0,-1 0 0 0 0,1 1 0 0 0,-1-1 0 0 0,1 0 0 0 0,-1 1-1 0 0,1-1 1 0 0,0 1 0 0 0,0 0 0 0 0,0 0 0 0 0,0 0 0 0 0,0 0 0 0 0,0 0 0 0 0,-2 3 0 0 0,2-1 11 0 0,0 0 0 0 0,-1 0 1 0 0,1 1-1 0 0,1 0 0 0 0,-1-1 0 0 0,1 1 1 0 0,-1 0-1 0 0,0 5 0 0 0,1-1-2 0 0,1 0 1 0 0,-1 0-1 0 0,2 0 0 0 0,-1 0 1 0 0,1 0-1 0 0,0 0 0 0 0,1 0 1 0 0,0-1-1 0 0,4 12 0 0 0,-4-14-37 0 0,1 0 1 0 0,0-1-1 0 0,0 1 0 0 0,0-1 0 0 0,1 0 0 0 0,-1 0 1 0 0,1 0-1 0 0,0 0 0 0 0,1-1 0 0 0,-1 1 1 0 0,1-1-1 0 0,0 0 0 0 0,0 0 0 0 0,0-1 0 0 0,1 0 1 0 0,-1 0-1 0 0,1 0 0 0 0,0 0 0 0 0,-1-1 1 0 0,1 0-1 0 0,0 0 0 0 0,8 1 0 0 0,10 2-6 0 0,-19-3 17 0 0,-1-1 0 0 0,0 0 0 0 0,0 0 1 0 0,1 0-1 0 0,-1-1 0 0 0,9 0 0 0 0,59-8 19 0 0,-68 8 5 0 0,0-1-1 0 0,0-1 1 0 0,0 1 0 0 0,0-1 0 0 0,0 1 0 0 0,0-1-1 0 0,-1 0 1 0 0,5-3 0 0 0,10-6 89 0 0,-12 8-63 0 0,0 1 17 0 0,-1 0 0 0 0,0-1 0 0 0,0 0 0 0 0,0 0 0 0 0,0-1 0 0 0,4-3 0 0 0,51-46 782 0 0,4-5-126 0 0,-59 53-643 0 0,-1 0-1 0 0,-1-1 0 0 0,1 0 0 0 0,-1 0 0 0 0,0 0 0 0 0,0 0 1 0 0,0 0-1 0 0,-1 0 0 0 0,0-1 0 0 0,0 1 0 0 0,-1-1 0 0 0,0 0 1 0 0,0 1-1 0 0,0-1 0 0 0,-1-11 0 0 0,-1 16-75 0 0,1-1-1 0 0,-1 1 1 0 0,1 0 0 0 0,-1-1-1 0 0,0 1 1 0 0,0 0 0 0 0,0-1-1 0 0,0 1 1 0 0,0 0 0 0 0,0 0-1 0 0,-1 0 1 0 0,1 0 0 0 0,-1 0-1 0 0,1 0 1 0 0,-1 1 0 0 0,0-1-1 0 0,0 0 1 0 0,0 1 0 0 0,0-1-1 0 0,0 1 1 0 0,0 0 0 0 0,0 0-1 0 0,-4-2 1 0 0,0 0-34 0 0,0 1 1 0 0,-1-1-1 0 0,1 1 1 0 0,0 1 0 0 0,-1-1-1 0 0,1 1 1 0 0,-13 0-1 0 0,9 1-137 0 0,0 1 0 0 0,0 0 1 0 0,0 0-1 0 0,0 1 0 0 0,-11 4 0 0 0,-49 22-2810 0 0,30-9 1255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19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19 216 10592 0 0,'0'0'818'0'0,"-1"1"-532"0"0,-4 2-2288 0 0,-4 0 7454 0 0,6-3 930 0 0,7-7-4061 0 0,-1 3-2051 0 0,1 1 1 0 0,0-1 0 0 0,0 1-1 0 0,0 0 1 0 0,1 0 0 0 0,7-3-1 0 0,12-9 258 0 0,40-27 424 0 0,-8 7-589 0 0,-31 21-458 0 0,3-2-9 0 0,3-5 213 0 0,-20 14-768 0 0,0-1 1 0 0,17-14 0 0 0,-18 12-1728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19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1 392 17503 0 0,'0'0'2038'0'0,"1"0"-1152"0"0,3 0-586 0 0,0-1-1 0 0,0 0 0 0 0,0 0 1 0 0,0 0-1 0 0,-1 0 0 0 0,1-1 1 0 0,0 1-1 0 0,-1-1 0 0 0,1 0 1 0 0,-1 0-1 0 0,0 0 0 0 0,5-4 1 0 0,7-7 173 0 0,16-17 1 0 0,-21 20-230 0 0,45-54 703 0 0,-13 14-514 0 0,-34 40-431 0 0,-1 1 1 0 0,0-2-1 0 0,8-15 0 0 0,6-10-238 0 0,-7 12-1221 0 0,18-40 0 0 0,-21 42-677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0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60 15664 0 0,'-2'1'718'0'0,"-17"32"259"0"0,18-32-896 0 0,0 0-1 0 0,0 1 0 0 0,1-1 0 0 0,-1 0 0 0 0,0 1 0 0 0,1-1 1 0 0,0 1-1 0 0,-1-1 0 0 0,1 1 0 0 0,0-1 0 0 0,0 1 0 0 0,0-1 1 0 0,-1 1-1 0 0,2-1 0 0 0,-1 3 0 0 0,8 22 2702 0 0,1-3-1695 0 0,38 163-63 0 0,-33-125-1024 0 0,8 35 0 0 0,-1 64-35 0 0,-7-40-555 0 0,-12-107 586 0 0,0 4-1317 0 0,1 0-1 0 0,0-1 1 0 0,9 25 0 0 0,-3-26-492 0 0</inkml:trace>
  <inkml:trace contextRef="#ctx0" brushRef="#br0" timeOffset="1">328 0 11976 0 0,'-3'1'305'0'0,"1"0"0"0"0,0 0 0 0 0,-1 1 0 0 0,1-1 0 0 0,0 0 0 0 0,0 1 0 0 0,0-1 0 0 0,0 1 1 0 0,0 0-1 0 0,0-1 0 0 0,-1 4 0 0 0,3 4 760 0 0,0 61 3933 0 0,5 39-3500 0 0,-4 28-815 0 0,-1-7-329 0 0,2-111-328 0 0,0 19 39 0 0,1 1-1 0 0,10 38 1 0 0,-4-32-73 0 0,-7-30-399 0 0,1 0-1 0 0,0 0 1 0 0,2 0-1 0 0,-1 0 1 0 0,13 24-1 0 0,-2-18-891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6912 0 0,'0'-11'15162'0'0,"0"5"-15087"0"0,0 3-19 0 0,0 0 1682 0 0,0 5-1684 0 0,-2 0-58 0 0,1 0 0 0 0,0 0 0 0 0,0 0 0 0 0,0 0 1 0 0,0 1-1 0 0,0-1 0 0 0,0 0 0 0 0,1 1 1 0 0,-1-1-1 0 0,1 0 0 0 0,-1 4 0 0 0,-2 7-133 0 0,2-11 115 0 0,0 0 1 0 0,0 1 0 0 0,0 0-1 0 0,0-1 1 0 0,0 1-1 0 0,1-1 1 0 0,-1 1-1 0 0,1 5 1 0 0,-4 11 161 0 0,-10 36-206 0 0,14-46-34 0 0,3-5 91 0 0,-3-3 102 0 0,2 0-135 0 0,17 11 28 0 0,-17-10 21 0 0,1-1-1 0 0,-1 0 0 0 0,1 0 1 0 0,0 0-1 0 0,0 0 1 0 0,-1 0-1 0 0,1-1 0 0 0,0 1 1 0 0,0-1-1 0 0,0 0 0 0 0,0 0 1 0 0,4 0-1 0 0,2-1 5 0 0,0 0 0 0 0,14-5 0 0 0,-21 6-35 0 0,2-2 74 0 0,1 1 0 0 0,-1 0 0 0 0,1 1 1 0 0,0-1-1 0 0,-1 1 0 0 0,10 0 0 0 0,-10 0-2 0 0,6 3-51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0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109 463 11056 0 0,'-6'3'283'0'0,"4"-2"-211"0"0,0 0-1 0 0,0 1 1 0 0,0-1 0 0 0,1 0-1 0 0,-1 1 1 0 0,1-1 0 0 0,-1 1 0 0 0,1 0-1 0 0,-1-1 1 0 0,1 1 0 0 0,-1 2 0 0 0,-10 8 662 0 0,9-9 150 0 0,0 0 1 0 0,0 1 0 0 0,0-1 0 0 0,0 0 0 0 0,1 1 0 0 0,-4 6-1 0 0,-11 21 1907 0 0,13-25-2535 0 0,1 0 1 0 0,0-1 0 0 0,0 1-1 0 0,0 0 1 0 0,0 1 0 0 0,1-1 0 0 0,-1 7-1 0 0,-3 43 510 0 0,6-48-650 0 0,0 0 0 0 0,0-1 1 0 0,1 1-1 0 0,0-1 0 0 0,4 14 1 0 0,0 1-150 0 0,-5-19-6 0 0,1 0 0 0 0,0-1 0 0 0,0 1 0 0 0,0 0 0 0 0,1 0 0 0 0,-1-1 0 0 0,0 1 0 0 0,3 2 0 0 0,3 6-162 0 0,-6-10 199 0 0,-1 0 1 0 0,1 1 0 0 0,0-1-1 0 0,-1 0 1 0 0,1 0-1 0 0,0-1 1 0 0,0 1-1 0 0,0 0 1 0 0,-1 0 0 0 0,1 0-1 0 0,0 0 1 0 0,0-1-1 0 0,0 1 1 0 0,0 0-1 0 0,1-1 1 0 0,-1 1 0 0 0,0-1-1 0 0,0 0 1 0 0,0 1-1 0 0,0-1 1 0 0,0 0-1 0 0,1 1 1 0 0,-1-1 0 0 0,2 0-1 0 0,0 0-7 0 0,-3 0 4 0 0,1 0 1 0 0,-1 0-1 0 0,0 0 1 0 0,1-1-1 0 0,-1 1 1 0 0,1 0-1 0 0,-1 0 1 0 0,0 0-1 0 0,1-1 0 0 0,-1 1 1 0 0,1 0-1 0 0,-1-1 1 0 0,0 1-1 0 0,1 0 1 0 0,-1-1-1 0 0,0 1 1 0 0,0 0-1 0 0,1-1 1 0 0,-1 1-1 0 0,0-1 1 0 0,0 1-1 0 0,0 0 1 0 0,1-1-1 0 0,-1 0 1 0 0,1 0-10 0 0,1-3-30 0 0,-1 1 0 0 0,1-1-1 0 0,0 1 1 0 0,-1-1 0 0 0,1 1 0 0 0,-1-1 0 0 0,0 0 0 0 0,-1 1 0 0 0,1-1 0 0 0,-1 0-1 0 0,1 0 1 0 0,-1 0 0 0 0,0 0 0 0 0,0 1 0 0 0,-1-1 0 0 0,1 0 0 0 0,-1 0-1 0 0,-2-6 1 0 0,-8-44-684 0 0,10 53 704 0 0,1-1 0 0 0,-1 1 0 0 0,0-1 0 0 0,1 1 0 0 0,-1-1 0 0 0,0 1 0 0 0,0 0 0 0 0,0-1 0 0 0,0 1 0 0 0,-2-2 0 0 0,-5-8-208 0 0,7 10 64 0 0,2-1-705 0 0,5-14 868 0 0,-1 13 34 0 0,-3 2-13 0 0,7-6 182 0 0,1 1 0 0 0,-1 1 0 0 0,1 0 0 0 0,20-8 0 0 0,-18 8 25 0 0,1 0 0 0 0,14-9 1 0 0,-4 0 137 0 0,-15 10-268 0 0,-1 0 0 0 0,-1 0 0 0 0,1 0 0 0 0,-1-1-1 0 0,1 0 1 0 0,-1-1 0 0 0,-1 1 0 0 0,8-9 0 0 0,-7 6-43 0 0,0 0 0 0 0,0 0 0 0 0,-1 0 0 0 0,0-1 0 0 0,0 0-1 0 0,-1 0 1 0 0,0 0 0 0 0,0-1 0 0 0,3-17 0 0 0,-4-2 15 0 0,-1-52 0 0 0,-2 53-18 0 0,0 22-44 0 0,-1 1 0 0 0,0-1 0 0 0,0 1 0 0 0,-2-8 0 0 0,-3-17-6 0 0,4 17 3 0 0,-1 0 0 0 0,-1 0 0 0 0,0 1 0 0 0,-7-18 0 0 0,2 7 0 0 0,5 14 0 0 0,0 1 0 0 0,0-1 0 0 0,-1 1 0 0 0,0 1 0 0 0,0-1 0 0 0,-1 1 0 0 0,-7-9 0 0 0,10 13 0 0 0,3 3 0 0 0,0 0 0 0 0,0 0 0 0 0,0 0 0 0 0,0 0 0 0 0,0-1 0 0 0,0 1 0 0 0,0 0 0 0 0,0 0 0 0 0,-1 0 0 0 0,1 0 0 0 0,0 0 0 0 0,0 0 0 0 0,0-1 0 0 0,0 1 0 0 0,0 0 0 0 0,0 0 0 0 0,-1 0 0 0 0,1 0 0 0 0,0 0 0 0 0,0 0 0 0 0,0 0 0 0 0,0 0 0 0 0,0 0 0 0 0,-1 0 0 0 0,1 0 0 0 0,0-1 0 0 0,0 1 0 0 0,0 0 0 0 0,0 0 0 0 0,-1 0 0 0 0,1 0 0 0 0,0 0 0 0 0,0 0 0 0 0,0 1 0 0 0,0-1 0 0 0,-1 0 0 0 0,1 0 0 0 0,0 0 0 0 0,0 0 0 0 0,0 0 0 0 0,0 0 0 0 0,0 0 0 0 0,-1 0 0 0 0,1 0 0 0 0,0 0 0 0 0,0 0 0 0 0,0 1 0 0 0,0-1 0 0 0,0 0 0 0 0,0 0 0 0 0,-1 0 0 0 0,1 0 0 0 0,0 0 0 0 0,0 0 0 0 0,0 1 0 0 0,0-1 0 0 0,0 0 0 0 0,-2 6 0 0 0,0 21 0 0 0,0-1 0 0 0,1 0 0 0 0,4 28 0 0 0,14 81 0 0 0,-8-73 0 0 0,49 415 368 0 0,-27-290-202 0 0,-20-136-645 0 0,29 80-1 0 0,-24-82-1564 0 0,-11-29 153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1.1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1 128 4608 0 0,'0'0'208'0'0,"1"-2"530"0"0,0 0-350 0 0,0 1 96 0 0,0 0 0 0 0,0-1 0 0 0,-1 1 0 0 0,1 0 0 0 0,0 0 0 0 0,1 0 0 0 0,-1-1 0 0 0,0 1 0 0 0,0 0 0 0 0,0 1 0 0 0,1-1 0 0 0,-1 0 0 0 0,0 0 0 0 0,1 0 0 0 0,-1 1 0 0 0,1-1 0 0 0,-1 1 0 0 0,0-1 0 0 0,1 1 0 0 0,2-1 0 0 0,-1 1 174 0 0,0 0 0 0 0,0-1-1 0 0,0 1 1 0 0,0-1 0 0 0,0 0 0 0 0,0 0-1 0 0,4-2 1 0 0,13-3 420 0 0,-1 2-266 0 0,0-1 1 0 0,30-12-1 0 0,37-16-46 0 0,-31 13-2789 0 0,-19 7-6443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1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1 446 16583 0 0,'0'0'1906'0'0,"5"5"-264"0"0,-3-5-1469 0 0,0 0-1 0 0,0 1 0 0 0,-1-1 0 0 0,1 0 0 0 0,0 0 0 0 0,0 0 0 0 0,0 0 1 0 0,0-1-1 0 0,0 1 0 0 0,0-1 0 0 0,1 0 0 0 0,0 1-92 0 0,-1-1 0 0 0,1 1 0 0 0,-1-1 0 0 0,0 1 0 0 0,1 0 0 0 0,-1 0 0 0 0,3 0 0 0 0,3 1 121 0 0,0-1 0 0 0,1 1 1 0 0,-1-1-1 0 0,0-1 0 0 0,0 0 1 0 0,0 0-1 0 0,1 0 0 0 0,-1-1 1 0 0,10-4-1 0 0,-10 3-189 0 0,4 0-443 0 0,0-1 1 0 0,0-1-1 0 0,0 0 0 0 0,-1 0 1 0 0,12-8-1 0 0,-1-3-1114 0 0,-10-3-21 0 0</inkml:trace>
  <inkml:trace contextRef="#ctx0" brushRef="#br0" timeOffset="1">129 1 19263 0 0,'0'0'1936'0'0,"0"12"-1037"0"0,5 15 819 0 0,-3-22-1502 0 0,-1 0-1 0 0,0 0 1 0 0,0 1-1 0 0,0 7 1 0 0,1 11-52 0 0,0-1 0 0 0,1 0 1 0 0,8 26-1 0 0,2 16-172 0 0,8 46 8 0 0,-6-29-96 0 0,1 14-576 0 0,-13-79-690 0 0,1 0 1 0 0,10 29-1 0 0,-2-5-1139 0 0,-9-15 232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1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0 157 11976 0 0,'3'8'162'0'0,"-1"0"0"0"0,0 0 0 0 0,0 0 0 0 0,-1 0 0 0 0,0 0 0 0 0,0 1 0 0 0,-1 9 0 0 0,0-12 160 0 0,0 0-1 0 0,1-1 1 0 0,0 1 0 0 0,0-1 0 0 0,0 1 0 0 0,1-1 0 0 0,-1 1 0 0 0,1-1 0 0 0,1 0 0 0 0,4 9 4433 0 0,-7-17-4202 0 0,-3-63 1575 0 0,2 57-1825 0 0,1 0 0 0 0,0 0 0 0 0,2-10 0 0 0,0-14 108 0 0,-3 19-394 0 0,1 11-17 0 0,-1-1 0 0 0,1 1 0 0 0,0-1 0 0 0,0 1 0 0 0,0-1 0 0 0,1 1 0 0 0,-1-1 0 0 0,3-5 0 0 0,2-3 0 0 0,-3 8 0 0 0,0-1 0 0 0,0 1 0 0 0,0-1 0 0 0,1-6 0 0 0,-3 8-139 0 0,1 1 1 0 0,0-1-1 0 0,1 0 0 0 0,-1 0 1 0 0,0 0-1 0 0,1 1 0 0 0,0-1 0 0 0,-1 1 1 0 0,1-1-1 0 0,0 1 0 0 0,0-1 0 0 0,1 1 1 0 0,-1 0-1 0 0,0 0 0 0 0,1 0 0 0 0,-1 1 1 0 0,1-1-1 0 0,-1 0 0 0 0,1 1 0 0 0,0 0 1 0 0,0 0-1 0 0,5-2 0 0 0,2 0-508 0 0,1 1 1 0 0,-1 0-1 0 0,1 1 0 0 0,-1 0 0 0 0,12 1 0 0 0,-20 0 391 0 0,8 8 259 0 0,-9-7 146 0 0,1 1 0 0 0,-1-1 0 0 0,1 1 0 0 0,-1 0 1 0 0,0 0-1 0 0,0 0 0 0 0,2 3 0 0 0,1 1 129 0 0,-3-2-122 0 0,1-1 1 0 0,-1 0 0 0 0,0 1-1 0 0,0-1 1 0 0,0 0 0 0 0,0 1-1 0 0,-1-1 1 0 0,1 1-1 0 0,-1-1 1 0 0,0 5 0 0 0,1 3-122 0 0,0 2-35 0 0,4 47 0 0 0,-1 3 399 0 0,-2-44 133 0 0,0-8-486 0 0,1 0 1 0 0,-1-1-1 0 0,2 1 1 0 0,4 11-1 0 0,4 18-1569 0 0,-7-35 499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2.2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13760 0 0,'0'0'672'0'0,"-5"4"168"0"0,10 5-840 0 0,5 1 0 0 0,1-1 0 0 0,5 1 64 0 0,-7-3-456 0 0,3 3-96 0 0,3 3-24 0 0,0-3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2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152 109 17503 0 0,'0'0'2786'0'0,"-6"-4"-802"0"0,2-2-1778 0 0,0 1-1 0 0,-1 0 1 0 0,1 1 0 0 0,-1-1 0 0 0,0 1 0 0 0,0 0 0 0 0,-1 0 0 0 0,1 1 0 0 0,-1-1 0 0 0,0 1 0 0 0,1 1 0 0 0,-2-1-1 0 0,1 1 1 0 0,0 0 0 0 0,-8-2 0 0 0,4 1-206 0 0,1 8 0 0 0,7-3 0 0 0,0 0 0 0 0,0 0 0 0 0,0 0 0 0 0,0 0 0 0 0,0 0 0 0 0,1 0 0 0 0,-1 1 0 0 0,1-1 0 0 0,0 0 0 0 0,0 1 0 0 0,0 0 0 0 0,0-1 0 0 0,0 1 0 0 0,-1 5 0 0 0,-2 9 0 0 0,2-11 0 0 0,1 0 0 0 0,0 1 0 0 0,0-1 0 0 0,0 7 0 0 0,1-1-32 0 0,0 0-1 0 0,1-1 0 0 0,1 1 1 0 0,0 0-1 0 0,0 0 0 0 0,1-1 1 0 0,1 0-1 0 0,0 1 0 0 0,0-1 1 0 0,1-1-1 0 0,9 15 0 0 0,-12-22 9 0 0,-1-1-1 0 0,1 0 1 0 0,0 1-1 0 0,0-1 1 0 0,0 0-1 0 0,0 0 1 0 0,0 0-1 0 0,5 2 0 0 0,-6-3-11 0 0,0-1-1 0 0,0 1 0 0 0,1 0 0 0 0,-1-1 0 0 0,0 0 0 0 0,1 1 0 0 0,-1-1 0 0 0,0 0 1 0 0,1 0-1 0 0,-1 1 0 0 0,0-1 0 0 0,1 0 0 0 0,-1-1 0 0 0,3 1 0 0 0,-2-1-6 0 0,0 0-1 0 0,1 0 1 0 0,-1 0-1 0 0,0 0 1 0 0,0 0-1 0 0,0-1 1 0 0,0 1-1 0 0,0-1 1 0 0,0 1 0 0 0,0-1-1 0 0,-1 0 1 0 0,1 0-1 0 0,-1 0 1 0 0,1 0-1 0 0,-1 0 1 0 0,1 0-1 0 0,-1 0 1 0 0,2-5-1 0 0,6-17 360 0 0,-1 0 0 0 0,-1 0 0 0 0,-2-1 0 0 0,0 0-1 0 0,1-27 1 0 0,-2 25-219 0 0,-2-27-97 0 0,-3 26 0 0 0,-1 62 0 0 0,1-25 0 0 0,0 0 0 0 0,1 0 0 0 0,0 1 0 0 0,1-1 0 0 0,2 12 0 0 0,0-2 10 0 0,-1-1-1 0 0,1 28 0 0 0,-3-25 49 0 0,7 39 0 0 0,-4-46-101 0 0,4 23-699 0 0,20 58-1 0 0,-24-89 510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2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8 15664 0 0,'0'0'1187'0'0,"0"-1"-803"0"0,-4-5 2606 0 0,5 17-1575 0 0,-1-5-1212 0 0,2 17 409 0 0,0-1 124 0 0,8 35 0 0 0,-7-42-408 0 0,-1 0 1 0 0,1 26-1 0 0,0 2 155 0 0,-1-23-385 0 0,7 90-24 0 0,-8-71-89 0 0,1 1 0 0 0,3-1-1 0 0,1 0 1 0 0,1 0 0 0 0,22 63-1 0 0,-20-76-496 0 0,5 16-6060 0 0,1-9-1331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3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123 125 21191 0 0,'0'0'1606'0'0,"-1"-2"-1085"0"0,0 0-507 0 0,-1 1 0 0 0,1-1 1 0 0,-1 1-1 0 0,0-1 0 0 0,0 1 0 0 0,0 0 0 0 0,0-1 1 0 0,0 1-1 0 0,0 0 0 0 0,0 0 0 0 0,-1 1 0 0 0,1-1 1 0 0,-2 0-1 0 0,-6-3 60 0 0,8 4 297 0 0,0-1 117 0 0,0 0-390 0 0,0 1 0 0 0,1-1 0 0 0,-1 1-1 0 0,0 0 1 0 0,0 0 0 0 0,0-1 0 0 0,0 1 0 0 0,1 0 0 0 0,-1 1 0 0 0,0-1 0 0 0,0 0-1 0 0,0 1 1 0 0,1-1 0 0 0,-1 1 0 0 0,0-1 0 0 0,0 1 0 0 0,-2 1 0 0 0,1 0 14 0 0,0-1 0 0 0,1 1 0 0 0,-1 0 1 0 0,0 1-1 0 0,1-1 0 0 0,-1 0 0 0 0,1 1 0 0 0,0 0 0 0 0,-3 4 1 0 0,3-5-103 0 0,0 1 1 0 0,0-1 0 0 0,1 1-1 0 0,0 0 1 0 0,-1 0 0 0 0,1 0-1 0 0,0-1 1 0 0,0 1 0 0 0,1 0-1 0 0,-1 0 1 0 0,1 1 0 0 0,-1-1-1 0 0,1 0 1 0 0,0 0 0 0 0,0 0-1 0 0,0 0 1 0 0,1 0 0 0 0,-1 0-1 0 0,1 0 1 0 0,-1 0 0 0 0,1 0-1 0 0,0 0 1 0 0,0 0 0 0 0,2 3 0 0 0,52 64-269 0 0,-27-45 122 0 0,17 2-1013 0 0,-44-25 1291 0 0,0-1 1 0 0,0 0-1 0 0,0 1 1 0 0,0-1-1 0 0,0 1 0 0 0,0-1 1 0 0,-1 1-1 0 0,1-1 1 0 0,-1 1-1 0 0,2 3 0 0 0,-1-1-167 0 0,6 12 44 0 0,-10-9-19 0 0,-6 7-3 0 0,8-13 3 0 0,1 0 0 0 0,-1 0 0 0 0,0 1 0 0 0,1-1 0 0 0,-1-1 0 0 0,0 1 0 0 0,0 0 0 0 0,0 0 0 0 0,0 0 0 0 0,0 0 0 0 0,0-1 0 0 0,0 1 0 0 0,0 0 0 0 0,0-1 0 0 0,0 1 0 0 0,0-1 0 0 0,0 1 0 0 0,-1-1 0 0 0,1 0 0 0 0,0 1 0 0 0,0-1 0 0 0,-1 0 0 0 0,1 0 0 0 0,0 0 0 0 0,0 0 0 0 0,-1 0 0 0 0,1 0 0 0 0,0 0 0 0 0,0 0 0 0 0,0-1 0 0 0,-2 1 0 0 0,1-1 0 0 0,0 1 0 0 0,0-1 0 0 0,0 1 0 0 0,0 0 0 0 0,0 0 0 0 0,0 0 0 0 0,0 0 0 0 0,0 0 0 0 0,-3 0 0 0 0,4 1 0 0 0,0-1 0 0 0,0 0 0 0 0,0 0 0 0 0,0 0 0 0 0,-1 1 0 0 0,1-1 0 0 0,0-1 0 0 0,0 1 0 0 0,-1 0 0 0 0,1 0 0 0 0,0 0 0 0 0,0-1 0 0 0,0 1 0 0 0,0 0 0 0 0,0-1 0 0 0,-1 1 0 0 0,1-1 0 0 0,0 0 0 0 0,-1 0 0 0 0,-4-5-226 0 0,0 1 1 0 0,0-1-1 0 0,-8-11 0 0 0,12 14 7 0 0,1 0 1 0 0,-1 1-1 0 0,0-1 0 0 0,1 0 0 0 0,0 0 0 0 0,0-1 0 0 0,0 1 0 0 0,0 0 1 0 0,0 0-1 0 0,0 0 0 0 0,1-1 0 0 0,0-3 0 0 0,0-11-5769 0 0,0 4-1723 0 0</inkml:trace>
  <inkml:trace contextRef="#ctx0" brushRef="#br0" timeOffset="1">309 18 19351 0 0,'0'0'439'0'0,"10"10"1065"0"0,-8-9-1393 0 0,-1 0 0 0 0,1 1 0 0 0,0-1 0 0 0,1 0 0 0 0,-1 0 0 0 0,0 0 0 0 0,0 0 0 0 0,0-1 0 0 0,1 1 0 0 0,-1-1 0 0 0,0 1 1 0 0,0-1-1 0 0,1 0 0 0 0,-1 0 0 0 0,0 0 0 0 0,5 0 0 0 0,6-1 1404 0 0,25-6-1 0 0,-20 3-1596 0 0,-15 3 263 0 0,1-1 0 0 0,-1 1 0 0 0,0 0 0 0 0,1-1 0 0 0,3-2 0 0 0,6-3-1385 0 0,1 2-6021 0 0,-4 1-849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3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93 16903 0 0,'0'0'771'0'0,"-1"0"-14"0"0,-2 4 4030 0 0,6-5-4063 0 0,14-3-148 0 0,-2-1 0 0 0,31-14 0 0 0,-39 16-623 0 0,107-48-2929 0 0,-85 38-5215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4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18743 0 0,'0'0'7192'0'0,"2"0"-6802"0"0,4 1-268 0 0,-1 0 1 0 0,1 0 0 0 0,-1 1 0 0 0,1-1-1 0 0,-1 1 1 0 0,9 5 0 0 0,3 0 165 0 0,-8-3-198 0 0,1-2 0 0 0,-1 1 0 0 0,0-1 0 0 0,1-1 0 0 0,-1 0-1 0 0,1 0 1 0 0,13-1 0 0 0,50 10 150 0 0,-48-7-224 0 0,-23-3-16 0 0,0 1 0 0 0,1 0 0 0 0,-1 0 0 0 0,0 0 0 0 0,0 0 0 0 0,0 0 0 0 0,0 0 0 0 0,0 1 0 0 0,4 2 0 0 0,-5-3 0 0 0,-1 0 0 0 0,1-1 0 0 0,0 1 0 0 0,0 0 0 0 0,0 0 0 0 0,-1 0 0 0 0,1 0 0 0 0,0 0 0 0 0,-1 0 0 0 0,1 0 0 0 0,-1 0 0 0 0,1 0 0 0 0,-1 0 0 0 0,0 1 0 0 0,1-1 0 0 0,-1 0 0 0 0,0 0 0 0 0,0 0 0 0 0,0 0 0 0 0,0 1 0 0 0,0-1 0 0 0,0 0 0 0 0,0 1 0 0 0,-1 1 0 0 0,1-1 0 0 0,-1 1 0 0 0,1-1 0 0 0,0 0 0 0 0,0 1 0 0 0,-1-1 0 0 0,2 1 0 0 0,-1-1 0 0 0,0 1 0 0 0,0-1 0 0 0,1 0 0 0 0,0 1 0 0 0,-1-1 0 0 0,2 3 0 0 0,1 3 0 0 0,-3-4 0 0 0,1 0 0 0 0,-1 1 0 0 0,0-1 0 0 0,0 0 0 0 0,0 1 0 0 0,-1-1 0 0 0,0 0 0 0 0,0 0 0 0 0,-1 6 0 0 0,-3 13 0 0 0,-2 83 1 0 0,3-27-15 0 0,0 20-357 0 0,0 3-573 0 0,4-76 270 0 0,0 11-1565 0 0,0-35 1490 0 0,0-1 0 0 0,-1 1 0 0 0,1-1 0 0 0,0 1 0 0 0,-1 0 0 0 0,1-1 1 0 0,-1 1-1 0 0,0-1 0 0 0,-1 3 0 0 0</inkml:trace>
  <inkml:trace contextRef="#ctx0" brushRef="#br0" timeOffset="1">61 286 10592 0 0,'0'0'9974'0'0,"1"1"-8503"0"0,0 0-1295 0 0,1 0 0 0 0,-1 1 1 0 0,0-1-1 0 0,0 0 1 0 0,0 0-1 0 0,1-1 0 0 0,-1 1 1 0 0,0 0-1 0 0,1 0 1 0 0,-1-1-1 0 0,1 1 0 0 0,-1-1 1 0 0,1 1-1 0 0,-1-1 1 0 0,1 1-1 0 0,-1-1 0 0 0,1 0 1 0 0,2 0-1 0 0,36 0 1300 0 0,-23-1-834 0 0,82-9 1688 0 0,-78 9-2449 0 0,32-5 0 0 0,-15 1-2981 0 0,-9 4-6511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11976 0 0,'0'0'5297'0'0,"0"1"-5061"0"0,1-1 1 0 0,-1 1-1 0 0,1-1 0 0 0,-1 1 1 0 0,1 0-1 0 0,-1-1 0 0 0,0 1 1 0 0,1 0-1 0 0,-1-1 1 0 0,0 1-1 0 0,1 0 0 0 0,-1-1 1 0 0,0 2-1 0 0,6 51 1157 0 0,-4 1-840 0 0,0 26-634 0 0,2-72-299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5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0 10136 0 0,'0'0'918'0'0,"0"2"-758"0"0,0 4 106 0 0,0 1 840 0 0,0-1 1 0 0,-1 0 0 0 0,0 0 0 0 0,0 0 0 0 0,-2 6-1 0 0,1-3-200 0 0,1-5-702 0 0,1 0 0 0 0,-1 0-1 0 0,1 0 1 0 0,0 0 0 0 0,1-1-1 0 0,-1 1 1 0 0,0 0 0 0 0,2 4 0 0 0,1 18 523 0 0,6 185 1099 0 0,-8-168-2002 0 0,-1-29 131 0 0,1 1 0 0 0,3 23 0 0 0,-2-25 81 0 0,-1 0 0 0 0,0 0 1 0 0,-1 0-1 0 0,-2 16 0 0 0,1 8-1249 0 0,1-35 454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6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 9216 0 0,'0'0'706'0'0,"1"-2"-463"0"0,0 1 65 0 0,0-1 1 0 0,0 1-1 0 0,-1-1 1 0 0,1 1-1 0 0,0 0 1 0 0,0-1-1 0 0,1 1 0 0 0,-1 0 1 0 0,0 0-1 0 0,0 0 1 0 0,0 0-1 0 0,3-2 0 0 0,-1 1-64 0 0,14-6 1931 0 0,-14 7-1857 0 0,-1 0 589 0 0,20 2 1409 0 0,1 3-1251 0 0,-22-4-557 0 0,1 2-52 0 0,42 33 1103 0 0,-39-31-1481 0 0,0 1 0 0 0,-1 0 0 0 0,1 0 0 0 0,-1 0 0 0 0,-1 0 0 0 0,1 1 0 0 0,-1 0 1 0 0,0-1-1 0 0,0 1 0 0 0,-1 0 0 0 0,1 1 0 0 0,-1-1 0 0 0,-1 0 0 0 0,1 1 0 0 0,-1-1 0 0 0,0 1 0 0 0,0 9 0 0 0,-1-14-61 0 0,0 1 0 0 0,0 0-1 0 0,-1 0 1 0 0,1 0-1 0 0,0-1 1 0 0,-1 1 0 0 0,0 0-1 0 0,1-1 1 0 0,-1 1 0 0 0,0 0-1 0 0,-1-1 1 0 0,1 1 0 0 0,0-1-1 0 0,-1 0 1 0 0,1 1-1 0 0,-1-1 1 0 0,0 0 0 0 0,0 0-1 0 0,0 0 1 0 0,0 0 0 0 0,0 0-1 0 0,0 0 1 0 0,0-1 0 0 0,-4 3-1 0 0,-12 8 35 0 0,17-11-49 0 0,0-1 1 0 0,1 1 0 0 0,-1-1-1 0 0,0 1 1 0 0,0 0 0 0 0,1-1-1 0 0,-1 0 1 0 0,0 1 0 0 0,0-1-1 0 0,0 1 1 0 0,0-1-1 0 0,0 0 1 0 0,0 0 0 0 0,0 1-1 0 0,1-1 1 0 0,-1 0 0 0 0,0 0-1 0 0,0 0 1 0 0,-2 0 0 0 0,-4 0 45 0 0,2-1-88 0 0,1 1 0 0 0,0-1 0 0 0,-1 1 0 0 0,1-1-1 0 0,0 0 1 0 0,0-1 0 0 0,-5-1 0 0 0,-12-6-1207 0 0,19 7 621 0 0,2-1-2289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6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164 8 9216 0 0,'0'0'5068'0'0,"-2"-1"-2798"0"0,-1 0-1528 0 0,0 0 0 0 0,0 0-1 0 0,0 0 1 0 0,0 0 0 0 0,-1 0-1 0 0,-5 0 1 0 0,8 1 606 0 0,-1 1-117 0 0,-2 0-1034 0 0,1-1-27 0 0,1 1-1 0 0,-1 0 1 0 0,0-1-1 0 0,0 1 1 0 0,1 0-1 0 0,-1 1 1 0 0,0-1-1 0 0,1 0 1 0 0,-1 1-1 0 0,1 0 1 0 0,0-1-1 0 0,-1 1 1 0 0,1 0-1 0 0,-3 3 1 0 0,0 2-78 0 0,0 0 1 0 0,0 1 0 0 0,1-1 0 0 0,0 1 0 0 0,0 0 0 0 0,1 0 0 0 0,0 0 0 0 0,-4 17-1 0 0,-10 36-21 0 0,10-40-122 0 0,1 0 0 0 0,2 0 0 0 0,-3 24 0 0 0,4-5 91 0 0,1 0-1 0 0,6 51 1 0 0,-1-50 34 0 0,-4-30-97 0 0,2 0 0 0 0,0 1 0 0 0,0-1 0 0 0,1 0 0 0 0,1 0 0 0 0,-1 0 0 0 0,8 16 0 0 0,-1-9-386 0 0,1-1-1 0 0,1 0 1 0 0,1-1-1 0 0,23 26 1 0 0,-29-37 182 0 0,0 0 0 0 0,0 0 0 0 0,0-1 0 0 0,1 0 0 0 0,11 6 0 0 0,-12-7 51 0 0,-4-2 22 0 0,0 0 0 0 0,-1-1 0 0 0,1 1 0 0 0,0 0 0 0 0,0-1 0 0 0,0 0 0 0 0,0 1 0 0 0,0-1 0 0 0,0 0-1 0 0,0 0 1 0 0,0 0 0 0 0,0 0 0 0 0,0-1 0 0 0,-1 1 0 0 0,1 0 0 0 0,0-1 0 0 0,2 0 0 0 0,-3 1 69 0 0,20-4-2497 0 0</inkml:trace>
  <inkml:trace contextRef="#ctx0" brushRef="#br0" timeOffset="1">300 142 12896 0 0,'0'0'4358'0'0,"0"1"-2722"0"0,0 2-1286 0 0,1-1 0 0 0,-1 0-1 0 0,1 1 1 0 0,0-1 0 0 0,0 1 0 0 0,0-1-1 0 0,0 0 1 0 0,1 0 0 0 0,2 4-1 0 0,18 23 1316 0 0,-16-21-1262 0 0,8 10 346 0 0,-1 1-1 0 0,18 38 1 0 0,13 44-281 0 0,-11-23-491 0 0,-20-41-173 0 0,-12-32-12 0 0,0 0 1 0 0,1 0 0 0 0,0 0 0 0 0,-1 0 0 0 0,2-1-1 0 0,-1 1 1 0 0,0-1 0 0 0,1 0 0 0 0,0 1 0 0 0,0-1-1 0 0,5 5 1 0 0,-6-7-1723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6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207 0 11056 0 0,'0'0'1001'0'0,"0"0"-822"0"0,-17 0 1610 0 0,9 0 7603 0 0,6 1-9109 0 0,0 1-1 0 0,0-1 1 0 0,0 1 0 0 0,0-1 0 0 0,0 1 0 0 0,1 0 0 0 0,-1 0 0 0 0,-3 3 0 0 0,4-3-116 0 0,-5 5 46 0 0,1 1 0 0 0,0 0 0 0 0,0 1 0 0 0,1-1 0 0 0,-4 10 0 0 0,-15 49-32 0 0,12-31-115 0 0,0-3-69 0 0,-23 80-105 0 0,2 23-858 0 0,27-103 183 0 0,5-28 468 0 0,-1 1 0 0 0,0-1 0 0 0,-2 11 0 0 0,-2-1-1583 0 0,4-2-452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7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50 6912 0 0,'0'0'3354'0'0,"2"0"-396"0"0,7 0-28 0 0,-3 0-2154 0 0,-1 0 0 0 0,1 0 0 0 0,0 0 0 0 0,-1-1 0 0 0,1 0 0 0 0,5-1 0 0 0,14-5 627 0 0,-21 7-1329 0 0,0-1 1 0 0,0 0 0 0 0,0 0-1 0 0,0-1 1 0 0,4-1 0 0 0,0 0 85 0 0,0-1 0 0 0,1 2 1 0 0,16-4-1 0 0,-14 3-1352 0 0,1 1 0 0 0,10-6 0 0 0,-14 5-87 0 0</inkml:trace>
  <inkml:trace contextRef="#ctx0" brushRef="#br0" timeOffset="1">84 233 17647 0 0,'0'0'1603'0'0,"2"0"-1318"0"0,23-11 1055 0 0,-13 5-638 0 0,0 1-1 0 0,0 1 0 0 0,0 0 1 0 0,27-5-1 0 0,47-8 228 0 0,-50 5-6070 0 0,-25 11-2365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7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32 175 15664 0 0,'0'0'718'0'0,"-1"0"-19"0"0,0 0-685 0 0,0 0 1 0 0,0 0-1 0 0,0 0 1 0 0,0 0-1 0 0,0 1 1 0 0,0-1-1 0 0,0 0 1 0 0,0 0-1 0 0,0 1 1 0 0,0-1-1 0 0,0 1 1 0 0,0-1-1 0 0,0 0 1 0 0,0 1-1 0 0,1 0 1 0 0,-1-1-1 0 0,0 1 1 0 0,-1 1-1 0 0,-3 0 3952 0 0,1 11-1998 0 0,3-7-1838 0 0,0 0 0 0 0,1 0 0 0 0,0-1 0 0 0,0 1 0 0 0,0 0-1 0 0,1 0 1 0 0,0 0 0 0 0,0-1 0 0 0,2 7 0 0 0,4 22 80 0 0,-6-29-195 0 0,0-1 0 0 0,0 1 1 0 0,0-1-1 0 0,1 0 0 0 0,-1 1 0 0 0,1-1 0 0 0,0 0 0 0 0,1 0 0 0 0,-1 0 0 0 0,1 0 0 0 0,4 4 1 0 0,6 10 64 0 0,-9-10-38 0 0,-3-7-33 0 0,-1 1 0 0 0,1-1 0 0 0,-1 0 0 0 0,1 1 1 0 0,0-1-1 0 0,-1 0 0 0 0,1 0 0 0 0,0 0 1 0 0,0 0-1 0 0,0 1 0 0 0,0-1 0 0 0,0 0 0 0 0,0-1 1 0 0,0 1-1 0 0,0 0 0 0 0,1 0 0 0 0,-1 0 0 0 0,0-1 1 0 0,0 1-1 0 0,1-1 0 0 0,-1 1 0 0 0,1-1 0 0 0,-1 1 1 0 0,0-1-1 0 0,1 0 0 0 0,1 1 0 0 0,0-1 8 0 0,0-1 0 0 0,0 1 0 0 0,0 0 0 0 0,0-1 0 0 0,-1 0 0 0 0,1 0 0 0 0,0 0 0 0 0,0 0 0 0 0,0 0 0 0 0,-1 0 0 0 0,1-1 0 0 0,0 1 0 0 0,-1-1 0 0 0,3-2 0 0 0,-1 1 16 0 0,-1-1 1 0 0,1 1-1 0 0,-1-1 1 0 0,0 0-1 0 0,-1 0 1 0 0,1 0-1 0 0,-1 0 1 0 0,4-9-1 0 0,3-5 113 0 0,-7 14-102 0 0,1-1-1 0 0,-1 1 0 0 0,-1-1 0 0 0,1 1 1 0 0,-1-1-1 0 0,0 0 0 0 0,1-5 0 0 0,4-28 203 0 0,-3 25-145 0 0,-1 0 0 0 0,0 1 1 0 0,-1-1-1 0 0,-2-20 0 0 0,-8-33 187 0 0,8 60-294 0 0,-1 1 0 0 0,0-1 0 0 0,0 0 0 0 0,-1 1 0 0 0,1 0 0 0 0,-1-1 0 0 0,0 1 0 0 0,0 0 1 0 0,-1 1-1 0 0,0-1 0 0 0,1 1 0 0 0,-1-1 0 0 0,-1 1 0 0 0,1 0 0 0 0,-1 1 0 0 0,-7-6 0 0 0,10 8-74 0 0,0 0 0 0 0,0 0 0 0 0,0 1 0 0 0,0-1 0 0 0,-1 0-1 0 0,1 1 1 0 0,0 0 0 0 0,0-1 0 0 0,0 1 0 0 0,0 0 0 0 0,-1 0 0 0 0,1 0 0 0 0,0 0 0 0 0,0 1 0 0 0,0-1 0 0 0,-1 1 0 0 0,1-1 0 0 0,-2 2 0 0 0,2-2-227 0 0,0 1 1 0 0,0 0 0 0 0,1 0-1 0 0,-1-1 1 0 0,0 1 0 0 0,0 1-1 0 0,1-1 1 0 0,-1 0-1 0 0,1 0 1 0 0,-1 1 0 0 0,1-1-1 0 0,-2 3 1 0 0,-4 9-5274 0 0,-2 1-1450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7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10592 0 0,'0'0'818'0'0,"2"-2"-207"0"0,16-11 7121 0 0,-16 13-7316 0 0,0-1 1 0 0,0 0 0 0 0,0 0-1 0 0,0 1 1 0 0,0-1 0 0 0,1 1-1 0 0,1-1 1 0 0,-1 1-301 0 0,-1 0 1 0 0,0 0-1 0 0,0 1 1 0 0,0-1-1 0 0,0 0 1 0 0,-1 1-1 0 0,1 0 0 0 0,0-1 1 0 0,0 1-1 0 0,0 0 1 0 0,0 0-1 0 0,0 0 1 0 0,-1 0-1 0 0,1 0 1 0 0,-1 1-1 0 0,1-1 0 0 0,-1 0 1 0 0,1 1-1 0 0,-1-1 1 0 0,2 3-1 0 0,6 7 78 0 0,-2 0-1 0 0,1 1 1 0 0,-1 0 0 0 0,-1 0-1 0 0,0 1 1 0 0,-1-1 0 0 0,5 19-1 0 0,16 98 124 0 0,-22-106-267 0 0,0 12 24 0 0,0 46 0 0 0,-3-37-46 0 0,-2 47-64 0 0,-1-26-47 0 0,-4 42-1294 0 0,7-89 679 0 0,-1 9-1551 0 0,-2-9-3617 0 0,-3-4-1600 0 0</inkml:trace>
  <inkml:trace contextRef="#ctx0" brushRef="#br0" timeOffset="1">352 263 12896 0 0,'0'0'997'0'0,"2"0"-409"0"0,27-12 4196 0 0,-27 11-2260 0 0,-2 0-2390 0 0,0 0 0 0 0,1 0 1 0 0,-1 0-1 0 0,0 0 1 0 0,1 0-1 0 0,-1 0 0 0 0,1 0 1 0 0,-1 1-1 0 0,1-1 1 0 0,0 0-1 0 0,-1 0 0 0 0,1 0 1 0 0,0 1-1 0 0,0-1 0 0 0,-1 0 1 0 0,1 1-1 0 0,0-1 1 0 0,0 1-1 0 0,0-1 0 0 0,0 1 1 0 0,1-1-1 0 0,27-12 553 0 0,-12 6-552 0 0,-14 5-140 0 0,7 0-74 0 0,2 0-130 0 0,-2 0-1322 0 0,-9 1-549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8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10592 0 0,'0'0'4632'0'0,"15"0"-2689"0"0,1-4 9 0 0,-7-2-1304 0 0,3 3-264 0 0,3 3-48 0 0,0-4-5751 0 0,1-2-1153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8.7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5984 0 0,'0'0'11441'0'0,"2"0"-9904"0"0,4 2-1051 0 0,0-1 1 0 0,0 0-1 0 0,0 0 1 0 0,0-1-1 0 0,0 0 0 0 0,1 0 1 0 0,-1-1-1 0 0,0 1 0 0 0,0-1 1 0 0,0 0-1 0 0,8-3 1 0 0,-2 1 89 0 0,21-7 504 0 0,-31 9-840 0 0,-1 2-233 0 0,0 0-1 0 0,0-1 1 0 0,-1 1-1 0 0,1-1 0 0 0,0 1 1 0 0,-1 0-1 0 0,1 0 1 0 0,-1-1-1 0 0,1 1 1 0 0,0 0-1 0 0,-1 0 0 0 0,0 0 1 0 0,1 0-1 0 0,-1 0 1 0 0,0 0-1 0 0,1-1 1 0 0,-1 1-1 0 0,0 0 1 0 0,0 0-1 0 0,0 0 0 0 0,0 0 1 0 0,0 0-1 0 0,0 1 1 0 0,1 1-2 0 0,1 14 104 0 0,-1-1-1 0 0,-1 1 1 0 0,0-1-1 0 0,-1 1 1 0 0,-5 26-1 0 0,4-31-108 0 0,-2 52-1275 0 0,4 9 667 0 0,1-48-651 0 0,1-10-2914 0 0</inkml:trace>
  <inkml:trace contextRef="#ctx0" brushRef="#br0" timeOffset="1">31 216 11056 0 0,'0'0'4994'0'0,"2"0"-2882"0"0,27-8 1811 0 0,-18 6-2709 0 0,0-2 0 0 0,14-4 0 0 0,-21 6-1091 0 0,0 1-1 0 0,1 0 1 0 0,-1 0-1 0 0,1 0 1 0 0,-1 1-1 0 0,6 0 1 0 0,6-2 154 0 0,-3 1-562 0 0,-1 0-1 0 0,1 0 1 0 0,0 1 0 0 0,0 0-1 0 0,-1 1 1 0 0,1 1 0 0 0,23 6-1 0 0,-22-4-938 0 0,2-3-36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9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239 62 13824 0 0,'0'-2'305'0'0,"0"1"-1"0"0,-1-1 1 0 0,1 1 0 0 0,-1 0 0 0 0,1-1 0 0 0,-1 1 0 0 0,1-1 0 0 0,-1 1 0 0 0,0 0 0 0 0,1 0 0 0 0,-1-1 0 0 0,0 1 0 0 0,0 0 0 0 0,0 0 0 0 0,0 0 0 0 0,0 0 0 0 0,-3-2-1 0 0,-7-9 4393 0 0,10 10-4488 0 0,0 1 0 0 0,0-1 1 0 0,0 1-1 0 0,0 0 0 0 0,0 0 1 0 0,0 0-1 0 0,0 0 0 0 0,-1-1 1 0 0,1 1-1 0 0,0 1 0 0 0,-1-1 1 0 0,1 0-1 0 0,-1 0 0 0 0,1 0 0 0 0,-1 1 1 0 0,1-1-1 0 0,-1 1 0 0 0,-2-1 1 0 0,-5-2 238 0 0,9 2-409 0 0,-1 1 1 0 0,0 0 0 0 0,0 0 0 0 0,0-1 0 0 0,0 1 0 0 0,0 0-1 0 0,0 0 1 0 0,0 0 0 0 0,0 0 0 0 0,0 0 0 0 0,0 0 0 0 0,1 0 0 0 0,-1 0-1 0 0,0 0 1 0 0,-2 1 0 0 0,-16 2 321 0 0,16-2-350 0 0,1-1-1 0 0,-1 0 0 0 0,0 1 0 0 0,0 0 0 0 0,0 0 0 0 0,1 0 0 0 0,-1 0 1 0 0,0 0-1 0 0,-4 3 0 0 0,-1 2-20 0 0,1 1 0 0 0,0 0 0 0 0,0 1 0 0 0,0-1 0 0 0,1 1 0 0 0,0 0 0 0 0,1 1 0 0 0,0 0 0 0 0,0 0 0 0 0,1 0 0 0 0,-6 15 0 0 0,1 1-218 0 0,-10 47 0 0 0,18-65 180 0 0,-1 1 0 0 0,2-1 0 0 0,-1 1 0 0 0,1 0 0 0 0,0-1 0 0 0,0 1 1 0 0,1-1-1 0 0,0 1 0 0 0,1 0 0 0 0,4 12 0 0 0,1-1-68 0 0,-3-7-35 0 0,12 22-1 0 0,-14-30 122 0 0,0-1-1 0 0,1 1 0 0 0,-1-1 1 0 0,1 0-1 0 0,0 0 0 0 0,0 0 1 0 0,-1-1-1 0 0,2 1 0 0 0,-1 0 1 0 0,5 2-1 0 0,2 0-50 0 0,0 0 0 0 0,0 0 0 0 0,0-1-1 0 0,1 0 1 0 0,0 0 0 0 0,0-1 0 0 0,0-1 0 0 0,0 0-1 0 0,14 0 1 0 0,-10-1-108 0 0,-10-1 1 0 0,1 0 0 0 0,0 0 0 0 0,-1-1 1 0 0,1 1-1 0 0,0-1 0 0 0,6-2 0 0 0,10-2-2457 0 0,-7 5 266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19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3224 0 0,'0'0'20957'0'0,"-17"0"-19304"0"0,12 1-1578 0 0,0 0 0 0 0,1 1 0 0 0,-1-1 0 0 0,1 1 0 0 0,-9 4-1 0 0,0 0-50 0 0,9-4-42 0 0,0 0 0 0 0,0 0 0 0 0,0 1 0 0 0,1-1 0 0 0,-1 1 0 0 0,1 0 0 0 0,0 0-1 0 0,0 0 1 0 0,0 0 0 0 0,0 0 0 0 0,1 1 0 0 0,-5 6 0 0 0,-1 5-399 0 0,-12 29 1 0 0,16-35 272 0 0,-2 7-139 0 0,1 0 0 0 0,0 1 0 0 0,1-1 1 0 0,-2 26-1 0 0,1 69-828 0 0,5-104 1074 0 0,1 0 0 0 0,0 0 0 0 0,1-1 0 0 0,0 1 0 0 0,0-1 0 0 0,0 1 0 0 0,1-1 0 0 0,0 0 0 0 0,0 0 0 0 0,0 0 1 0 0,1 0-1 0 0,0-1 0 0 0,8 10 0 0 0,-9-12 17 0 0,0 0 0 0 0,0-1 1 0 0,1 1-1 0 0,-1-1 0 0 0,0 0 0 0 0,1 0 1 0 0,-1 0-1 0 0,1 0 0 0 0,0-1 1 0 0,-1 0-1 0 0,1 1 0 0 0,0-1 0 0 0,0-1 1 0 0,0 1-1 0 0,0 0 0 0 0,0-1 1 0 0,0 0-1 0 0,0 0 0 0 0,0 0 0 0 0,0-1 1 0 0,0 1-1 0 0,6-3 0 0 0,8-1-1924 0 0,-9 3 1096 0 0,3-4-536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59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97 13824 0 0,'0'0'1246'0'0,"-1"2"-832"0"0,-2 8 1628 0 0,1 0 1 0 0,-2 15-1 0 0,2-13-1770 0 0,1-6 143 0 0,0-2-285 0 0,0 0 0 0 0,0 0 0 0 0,1 0 1 0 0,-1 0-1 0 0,1 0 0 0 0,0 0 1 0 0,0 0-1 0 0,0 0 0 0 0,1 0 1 0 0,0 0-1 0 0,-1 0 0 0 0,2 0 1 0 0,1 5-1 0 0,0-2-87 0 0,-2-5-22 0 0,0 0-1 0 0,0 1 1 0 0,0-1 0 0 0,0 0-1 0 0,0 0 1 0 0,1 0-1 0 0,-1-1 1 0 0,1 1 0 0 0,3 3-1 0 0,6-10 175 0 0,-9 5-169 0 0,0-1 1 0 0,0 0-1 0 0,0 0 0 0 0,0 0 0 0 0,-1 0 1 0 0,1-1-1 0 0,0 1 0 0 0,-1 0 1 0 0,1-1-1 0 0,-1 1 0 0 0,0-1 1 0 0,1 1-1 0 0,-1-1 0 0 0,0 0 0 0 0,0 0 1 0 0,0 1-1 0 0,0-1 0 0 0,0 0 1 0 0,0 0-1 0 0,-1 0 0 0 0,2-4 1 0 0,-1-3 150 0 0,0-1 0 0 0,0 1 0 0 0,-1-11 0 0 0,1-15 457 0 0,0 27-515 0 0,0-1 0 0 0,-1 0-1 0 0,0 1 1 0 0,0-1 0 0 0,-1 1-1 0 0,0-1 1 0 0,-1 0-1 0 0,0 1 1 0 0,0 0 0 0 0,-6-16-1 0 0,7 23-125 0 0,0 0 0 0 0,0-1-1 0 0,0 1 1 0 0,0 0-1 0 0,0-1 1 0 0,-1 1 0 0 0,1 0-1 0 0,0 0 1 0 0,-3-2-1 0 0,-3-2 22 0 0,4 5 54 0 0,-2 2-176 0 0,1 0 0 0 0,-1 0 0 0 0,1 1 1 0 0,0-1-1 0 0,0 1 0 0 0,0 0 0 0 0,1 0 0 0 0,-1 1 0 0 0,1-1 0 0 0,0 1 0 0 0,0 0 0 0 0,0 0 0 0 0,0 0 0 0 0,-4 8 0 0 0,-3 6-1335 0 0,-1-1-344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0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0 10592 0 0,'0'0'818'0'0,"-1"2"-532"0"0,-7 15 1124 0 0,0 0 0 0 0,2 1 0 0 0,0 0 0 0 0,-5 30 0 0 0,9-37-1374 0 0,-4 16 125 0 0,2 1-1 0 0,-1 54 1 0 0,10 55-48 0 0,-4-123-107 0 0,0 1-24 0 0,1 1 0 0 0,0 0 0 0 0,7 22 0 0 0,-7-30 22 0 0,1-1 0 0 0,0 1 1 0 0,1 0-1 0 0,-1-1 0 0 0,2 1 0 0 0,-1-1 0 0 0,1 0 1 0 0,7 7-1 0 0,-8-10-269 0 0,0-1 0 0 0,0 0-1 0 0,0 0 1 0 0,0 0 0 0 0,8 3 0 0 0,-2-4-350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1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64 111 5064 0 0,'-17'0'-12'0'0,"12"0"3296"0"0,0 0 3520 0 0,3-4-2759 0 0,-2 0-32 0 0,3 31-3710 0 0,-1-16-301 0 0,2 1 0 0 0,0 10 0 0 0,1-17 45 0 0,0 0 0 0 0,0 0-1 0 0,1 0 1 0 0,1 5 0 0 0,5 16 155 0 0,-6-15-250 0 0,0 0 0 0 0,5 13 0 0 0,-5-19 24 0 0,-1-1 0 0 0,1 0 0 0 0,0-1 0 0 0,0 1 0 0 0,0 0 0 0 0,0 0 0 0 0,1-1 0 0 0,5 6 0 0 0,-7-7 24 0 0,1-1 0 0 0,0 1 0 0 0,0-1 0 0 0,-1 0 0 0 0,1 1 0 0 0,0-1 0 0 0,0 0 0 0 0,4 1 0 0 0,-5-1 0 0 0,-1-1 0 0 0,1 0 0 0 0,0 0 0 0 0,-1 0 0 0 0,1 0 0 0 0,0 0 0 0 0,-1 0 0 0 0,1 0 0 0 0,0-1 0 0 0,-1 1 0 0 0,1 0 0 0 0,0 0 0 0 0,-1 0 0 0 0,2-1 0 0 0,3-1 0 0 0,-2 2 0 0 0,-1 0 0 0 0,0 0 0 0 0,1 0 0 0 0,-1-1 0 0 0,0 1 0 0 0,0-1 0 0 0,1 0 0 0 0,-1 1 0 0 0,0-1 0 0 0,0 0 0 0 0,0 0 0 0 0,0 0 0 0 0,0-1 0 0 0,0 1 0 0 0,0 0 0 0 0,-1-1 0 0 0,1 1 0 0 0,0-1 0 0 0,-1 0 0 0 0,1 0 0 0 0,1-1 0 0 0,1-6 264 0 0,0-1-1 0 0,-1 1 0 0 0,1-1 1 0 0,-2 0-1 0 0,1 0 0 0 0,1-18 1 0 0,-2 13-140 0 0,-2 8-122 0 0,0 0 0 0 0,0 0 0 0 0,-1 0 0 0 0,0 0-1 0 0,0 0 1 0 0,-1 0 0 0 0,-3-10 0 0 0,0 2-1 0 0,-4-8-1 0 0,3 12 0 0 0,2 1 0 0 0,-1 0 0 0 0,-6-12 0 0 0,9 19 0 0 0,0 1 0 0 0,0-1 0 0 0,0 0 0 0 0,0 1 0 0 0,-1-1 0 0 0,1 1 0 0 0,-1 0 0 0 0,1-1 0 0 0,-1 1 0 0 0,0 1 0 0 0,-4-4 0 0 0,-23-9 0 0 0,19 14-64 0 0,10 0 3 0 0,-1 1 0 0 0,0-1 0 0 0,1 1 0 0 0,-1 0 0 0 0,0 0 0 0 0,1 0 0 0 0,-1 0 0 0 0,1 0 0 0 0,-1 0 0 0 0,1 0 0 0 0,-1 0 0 0 0,1 0 0 0 0,0 1 0 0 0,0-1 0 0 0,0 0 0 0 0,0 1 0 0 0,-2 2-1 0 0,1 0-430 0 0,0 1-1 0 0,1 0 1 0 0,-1-1-1 0 0,1 1 0 0 0,0 5 1 0 0,0-5-139 0 0,-1-1 0 0 0,1 1 0 0 0,-1 0 1 0 0,1 0-1 0 0,-4 5 0 0 0,-2 5-596 0 0,0 11-1354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2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47 16903 0 0,'0'0'2328'0'0,"-4"-10"-1192"0"0,4 1-560 0 0,0-1-576 0 0,4 0-120 0 0,7 3-12111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2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17503 0 0,'0'0'1759'0'0,"1"2"-1614"0"0,8 4-129 0 0,1-4 124 0 0,-6-2 202 0 0,-1 0-1 0 0,0 1 1 0 0,0-1-1 0 0,0 1 0 0 0,0 0 1 0 0,6 3-1 0 0,-6-3-64 0 0,-1 0-1 0 0,1 0 1 0 0,-1 0-1 0 0,1-1 1 0 0,-1 1-1 0 0,5 0 1 0 0,-6-1-211 0 0,0 1 0 0 0,0-1 1 0 0,0 0-1 0 0,0 1 0 0 0,0-1 1 0 0,0 1-1 0 0,-1 0 0 0 0,1-1 0 0 0,0 1 1 0 0,0 0-1 0 0,-1-1 0 0 0,1 1 1 0 0,0 0-1 0 0,-1 0 0 0 0,1-1 1 0 0,-1 1-1 0 0,1 2 0 0 0,3 2 225 0 0,-1-3-281 0 0,-1 0 1 0 0,0 0 0 0 0,0 0 0 0 0,0 1 0 0 0,-1-1 0 0 0,1 1 0 0 0,0-1 0 0 0,-1 1 0 0 0,0 0 0 0 0,0-1 0 0 0,1 1 0 0 0,-1 0 0 0 0,-1 0-1 0 0,1 0 1 0 0,0 0 0 0 0,-1 3 0 0 0,1 3-14 0 0,-1 0 0 0 0,-1 0 0 0 0,0 0 0 0 0,-2 9 0 0 0,0-7-31 0 0,0-1 0 0 0,0 0 0 0 0,-1 1 0 0 0,-9 14 1 0 0,8-15-364 0 0,0 0 0 0 0,-6 21 0 0 0,10-27 169 0 0,0 0-1 0 0,-1-1 1 0 0,0 1-1 0 0,0-1 1 0 0,0 1-1 0 0,-4 5 1 0 0,-2 2-766 0 0,-1-4-93 0 0,9-7 1054 0 0,0 0-1 0 0,-1 0 1 0 0,1 0 0 0 0,-1 0-1 0 0,1 0 1 0 0,0 0-1 0 0,-1 1 1 0 0,1-1-1 0 0,0 0 1 0 0,-1 0 0 0 0,1 1-1 0 0,0-1 1 0 0,-1 0-1 0 0,1 0 1 0 0,0 1 0 0 0,0-1-1 0 0,-1 0 1 0 0,1 1-1 0 0,0-1 1 0 0,0 0-1 0 0,0 1 1 0 0,-1-1 0 0 0,1 0-1 0 0,0 1 1 0 0,0-1-1 0 0,0 1 1 0 0,0-1 0 0 0,0 0-1 0 0,0 1 1 0 0,-16-1-73 0 0,17-2 369 0 0,-1 0-1 0 0,1 0 1 0 0,-1 1-1 0 0,1-1 1 0 0,0 0-1 0 0,0 0 1 0 0,-1 1-1 0 0,1-1 0 0 0,0 0 1 0 0,1 1-1 0 0,-1-1 1 0 0,0 1-1 0 0,0-1 1 0 0,1 1-1 0 0,-1 0 1 0 0,1-1-1 0 0,-1 1 1 0 0,1 0-1 0 0,-1 0 0 0 0,3-1 1 0 0,1-1-177 0 0,-1 1 0 0 0,1 0 0 0 0,0 0 0 0 0,0 0 0 0 0,0 0 0 0 0,7-1 0 0 0,47-2 406 0 0,-20 4 237 0 0,-38 1-1229 0 0,1 0-1367 0 0,28-4-1130 0 0,-14 0 1462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3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1 246 17503 0 0,'0'0'1338'0'0,"2"1"-917"0"0,-1 0-381 0 0,0-1-1 0 0,0 0 1 0 0,0 1-1 0 0,0-1 1 0 0,0 1-1 0 0,0-1 1 0 0,0 1-1 0 0,0-1 1 0 0,-1 1-1 0 0,1 0 1 0 0,0-1-1 0 0,0 1 1 0 0,0 0-1 0 0,-1 0 1 0 0,1-1-1 0 0,0 1 1 0 0,-1 0 0 0 0,2 2-1 0 0,0 1 229 0 0,11 9 989 0 0,11 14 1072 0 0,20 35-221 0 0,-41-58-1980 0 0,0 1 0 0 0,0-1-1 0 0,0 1 1 0 0,-1-1 0 0 0,0 1 0 0 0,2 5 0 0 0,-2-4 15 0 0,0 0 0 0 0,1-1 1 0 0,4 9-1 0 0,-1-5-116 0 0,0 1 0 0 0,-1 1 1 0 0,0-1-1 0 0,-1 1 0 0 0,6 20 0 0 0,-5-6-22 0 0,4 38-1 0 0,-9-52-4 0 0,0 0 0 0 0,0-1 0 0 0,-1 1 0 0 0,-3 14 0 0 0,-2 17 0 0 0,3-18-502 0 0,-9 31 0 0 0,7-29 122 0 0,2-17-101 0 0,1 0-1 0 0,-2 0 0 0 0,1 0 1 0 0,-1 0-1 0 0,-9 14 0 0 0,-3 2-6481 0 0,9-15-111 0 0</inkml:trace>
  <inkml:trace contextRef="#ctx0" brushRef="#br0" timeOffset="1">301 136 2760 0 0,'-4'5'16982'0'0,"4"-5"-16938"0"0,-1 0-1 0 0,1 0 1 0 0,0 1-1 0 0,0-1 1 0 0,-1 0-1 0 0,1 0 1 0 0,0 0-1 0 0,0 0 1 0 0,0 0-1 0 0,-1 0 1 0 0,1 0-1 0 0,0 1 1 0 0,0-1-1 0 0,0 0 1 0 0,0 0 0 0 0,-1 0-1 0 0,1 0 1 0 0,0 1-1 0 0,0-1 1 0 0,0 0-1 0 0,0 0 1 0 0,0 0-1 0 0,0 1 1 0 0,-1-1-1 0 0,1 0 1 0 0,0 0-1 0 0,0 1 1 0 0,0-1-1 0 0,0 0 1 0 0,0 0-1 0 0,0 1 1 0 0,0-1 0 0 0,0 0-1 0 0,0 0 1 0 0,0 0-1 0 0,0 1 1 0 0,0-1-1 0 0,0 0 1 0 0,0 0-1 0 0,1 1 1 0 0,-1-1-1 0 0,0 0 1 0 0,0 0-1 0 0,0 1 1 0 0,5 13 899 0 0,-3-10-684 0 0,0 6 185 0 0,3 2-305 0 0,-4-11-124 0 0,0 0 0 0 0,0 0 0 0 0,0 1 1 0 0,0-1-1 0 0,0 0 0 0 0,1 0 0 0 0,-1 0 0 0 0,0 0 0 0 0,0-1 0 0 0,1 1 1 0 0,-1 0-1 0 0,1 0 0 0 0,-1-1 0 0 0,1 1 0 0 0,-1-1 0 0 0,1 0 1 0 0,-1 1-1 0 0,1-1 0 0 0,-1 0 0 0 0,1 0 0 0 0,-1 0 0 0 0,1 0 0 0 0,0 0 1 0 0,-1 0-1 0 0,1 0 0 0 0,-1 0 0 0 0,1-1 0 0 0,-1 1 0 0 0,1-1 0 0 0,-1 1 1 0 0,1-1-1 0 0,-1 1 0 0 0,0-1 0 0 0,1 0 0 0 0,-1 0 0 0 0,0 0 0 0 0,1 0 1 0 0,-1 0-1 0 0,0 0 0 0 0,1-1 0 0 0,2-2 93 0 0,-1 1 0 0 0,1-1 0 0 0,-1 0 0 0 0,0 0 0 0 0,0 0 0 0 0,0 0-1 0 0,-1-1 1 0 0,0 1 0 0 0,0-1 0 0 0,0 1 0 0 0,2-8 0 0 0,-2-3 29 0 0,0 0 0 0 0,-2 1 0 0 0,0-19 0 0 0,0 10 147 0 0,0 21-278 0 0,0 1 0 0 0,0-1 0 0 0,0 1 0 0 0,-1 0 0 0 0,1-1 0 0 0,0 1 0 0 0,0 0 0 0 0,-1-1 0 0 0,1 1 1 0 0,-1 0-1 0 0,1-1 0 0 0,-1 1 0 0 0,0 0 0 0 0,1 0 0 0 0,-1 0 0 0 0,0-1 0 0 0,0 1 0 0 0,0 0 0 0 0,0 0 0 0 0,0 0 0 0 0,0 0 0 0 0,0 1 0 0 0,0-1 1 0 0,0 0-1 0 0,0 0 0 0 0,-2 0 0 0 0,1 0-3 0 0,0 0-1 0 0,-1 1 1 0 0,1-1 0 0 0,0 1 0 0 0,-1 0 0 0 0,1-1 0 0 0,0 1 0 0 0,-1 0-1 0 0,1 0 1 0 0,-1 1 0 0 0,1-1 0 0 0,0 0 0 0 0,-1 1 0 0 0,-1 0 0 0 0,-1 1-87 0 0,0-1 1 0 0,1 1 0 0 0,-1 0 0 0 0,1 0 0 0 0,-1 1 0 0 0,1-1-1 0 0,0 1 1 0 0,0 0 0 0 0,1 0 0 0 0,-1 0 0 0 0,0 1-1 0 0,1-1 1 0 0,0 1 0 0 0,0 0 0 0 0,0 0 0 0 0,0 0 0 0 0,1 0-1 0 0,-1 1 1 0 0,1-1 0 0 0,-2 6 0 0 0,-1 6-1964 0 0,1 2-6144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8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10136 0 0,'0'0'6938'0'0,"0"2"-5855"0"0,0 10-290 0 0,1-1 1 0 0,-1 0 0 0 0,5 18-1 0 0,-4-21-566 0 0,0 0 0 0 0,0 1 0 0 0,-1-1-1 0 0,0 1 1 0 0,-2 9 0 0 0,1 10 74 0 0,10 115 512 0 0,-4-78-764 0 0,-4-1 30 0 0,0 3-78 0 0,-1-27-167 0 0,-1-17-237 0 0,1-19 254 0 0,1-1-1 0 0,-1 1 1 0 0,1-1 0 0 0,-1 0-1 0 0,3 7 1 0 0,-2-7-1400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8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2304 0 0,'0'0'101'0'0,"1"-4"22"0"0,-1 3 206 0 0,1 0 1 0 0,-1 0-1 0 0,1 0 1 0 0,0 0-1 0 0,-1 0 1 0 0,1 0-1 0 0,0 1 1 0 0,-1-1-1 0 0,1 0 1 0 0,0 0-1 0 0,0 0 1 0 0,0 1 0 0 0,1-2-1 0 0,2 0 1934 0 0,13-8 4967 0 0,4 5-4230 0 0,24 3-704 0 0,-44 2-2205 0 0,73 0 2142 0 0,-71 0-2160 0 0,0 1-1 0 0,0-1 1 0 0,1 1 0 0 0,-1 0 0 0 0,0-1-1 0 0,0 1 1 0 0,0 1 0 0 0,0-1-1 0 0,-1 0 1 0 0,1 1 0 0 0,0 0 0 0 0,3 2-1 0 0,-3-1-4 0 0,-1 1-1 0 0,1-1 1 0 0,-1 1-1 0 0,0-1 1 0 0,0 1 0 0 0,0 0-1 0 0,0 0 1 0 0,2 7-1 0 0,-4-8-53 0 0,0-1-1 0 0,0 1 1 0 0,0 0-1 0 0,0-1 1 0 0,-1 1-1 0 0,1-1 1 0 0,-1 1-1 0 0,1-1 1 0 0,-1 1-1 0 0,0-1 1 0 0,0 1-1 0 0,0-1 1 0 0,0 1-1 0 0,-2 2 1 0 0,-3 3 22 0 0,1 1 1 0 0,-11 10-1 0 0,2 0-8 0 0,7-10-13 0 0,-1-1 0 0 0,-8 10-1 0 0,-14 10-79 0 0,21-19-129 0 0,-1 1-1 0 0,-14 9 1 0 0,-10 7-968 0 0,32-24 636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9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0 10592 0 0,'0'0'818'0'0,"-10"1"9982"0"0,1 7-9219 0 0,6-5-1340 0 0,0-1 0 0 0,1 0 0 0 0,-1 1 0 0 0,1 0 0 0 0,0-1-1 0 0,0 1 1 0 0,0 0 0 0 0,-2 4 0 0 0,-7 19 286 0 0,1 0-1 0 0,-13 55 0 0 0,-2 58-311 0 0,19-95-134 0 0,-2 10-55 0 0,3-1-1 0 0,2 88 1 0 0,5-122-26 0 0,7 35 0 0 0,0-1 0 0 0,-4-29-136 0 0,1 0 0 0 0,1-1 0 0 0,1 0 0 0 0,1 0 0 0 0,13 24 0 0 0,-19-41-64 0 0,0 0 0 0 0,1-1 0 0 0,0 1 0 0 0,8 8 0 0 0,-10-11-157 0 0,0-1 0 0 0,1 0 0 0 0,0 0 0 0 0,-1 1 0 0 0,1-1 0 0 0,0-1 0 0 0,0 1 0 0 0,0 0 0 0 0,0-1-1 0 0,4 2 1 0 0,-3-2-5296 0 0,4-1-1485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29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15 21191 0 0,'-6'-5'715'0'0,"10"3"428"0"0,2 0-874 0 0,-4 2 515 0 0,-5-1-140 0 0,-11-3 27 0 0,10 3 413 0 0,3 2-1005 0 0,-1 0 1 0 0,1 0-1 0 0,-1 0 1 0 0,1 0-1 0 0,-1 0 1 0 0,1-1-1 0 0,-1 1 1 0 0,0-1-1 0 0,1 1 1 0 0,-4 0-1 0 0,4-1-66 0 0,-1 0 0 0 0,1 1 1 0 0,-1-1-1 0 0,1 1 0 0 0,-1-1 0 0 0,1 1 0 0 0,-1-1 0 0 0,1 1 0 0 0,0 0 1 0 0,-1 0-1 0 0,1 0 0 0 0,0 0 0 0 0,-2 1 0 0 0,-5 10-47 0 0,-4 5-73 0 0,10-17 105 0 0,1 1 1 0 0,0 0-1 0 0,0 0 1 0 0,0 0-1 0 0,0 0 0 0 0,0 0 1 0 0,0 0-1 0 0,0 0 1 0 0,1 0-1 0 0,-1 1 1 0 0,-1 1-1 0 0,2-2-1 0 0,0 0 1 0 0,0 0-1 0 0,0 0 0 0 0,0-1 0 0 0,0 1 1 0 0,1 0-1 0 0,-1 0 0 0 0,0 0 0 0 0,0 0 1 0 0,1-1-1 0 0,-1 1 0 0 0,0 0 1 0 0,1 0-1 0 0,-1-1 0 0 0,1 1 0 0 0,-1 0 1 0 0,1 0-1 0 0,0 0 0 0 0,0-1 3 0 0,-1 1-1 0 0,0-1 1 0 0,1 0 0 0 0,-1 1-1 0 0,0-1 1 0 0,0 1 0 0 0,1-1-1 0 0,-1 1 1 0 0,0-1 0 0 0,0 1-1 0 0,0-1 1 0 0,0 1 0 0 0,1-1-1 0 0,-1 1 1 0 0,0-1 0 0 0,0 1-1 0 0,0-1 1 0 0,0 1-1 0 0,0-1 1 0 0,0 1 0 0 0,0-1-1 0 0,-1 1 1 0 0,1-1 0 0 0,0 1-1 0 0,0-1 1 0 0,0 1 0 0 0,0-1-1 0 0,-1 1 1 0 0,1-1 0 0 0,0 1-1 0 0,0-1 1 0 0,-1 0 0 0 0,1 1-1 0 0,0-1 1 0 0,-1 1 0 0 0,1-1-1 0 0,-1 1 1 0 0,1-1 0 0 0,-1 0 0 0 0,1 1 0 0 0,0-1 0 0 0,-1 1 0 0 0,1-1 0 0 0,0 0 0 0 0,0 1 0 0 0,-1-1 0 0 0,1 1 0 0 0,0-1 1 0 0,0 1-1 0 0,0-1 0 0 0,0 1 0 0 0,0-1 0 0 0,-1 1 0 0 0,1-1 0 0 0,0 1 0 0 0,0-1 0 0 0,0 1 0 0 0,0-1 0 0 0,0 1 0 0 0,1-1 0 0 0,-1 1 0 0 0,0-1 0 0 0,0 1 0 0 0,0-1 0 0 0,0 1 0 0 0,0-1 0 0 0,1 1 0 0 0,-1-1 0 0 0,0 0 0 0 0,1 2 0 0 0,16 13-1 0 0,-14-13 4 0 0,0 0-1 0 0,0 1 1 0 0,0-1 0 0 0,0 1-1 0 0,-1 0 1 0 0,3 3 0 0 0,2 5 48 0 0,-6-7-29 0 0,1-1 1 0 0,0 1 0 0 0,1-1 0 0 0,-1 1-1 0 0,1-1 1 0 0,-1 0 0 0 0,1 0 0 0 0,6 5-1 0 0,5-1-10 0 0,-8-4-11 0 0,0 0 0 0 0,-1 0 0 0 0,1 1 0 0 0,-1 0 0 0 0,6 5 1 0 0,-10-8-3 0 0,0-1 1 0 0,0 1 0 0 0,0 1 0 0 0,0-1 0 0 0,0 0 0 0 0,-1 0 0 0 0,1 0 0 0 0,0 0 0 0 0,-1 0-1 0 0,1 1 1 0 0,-1-1 0 0 0,1 0 0 0 0,-1 1 0 0 0,0-1 0 0 0,1 0 0 0 0,-1 1 0 0 0,0-1 0 0 0,0 0 0 0 0,0 1-1 0 0,0-1 1 0 0,0 0 0 0 0,0 1 0 0 0,-1-1 0 0 0,1 1 0 0 0,0-1 0 0 0,-1 0 0 0 0,1 0 0 0 0,-1 1-1 0 0,1-1 1 0 0,-1 0 0 0 0,0 2 0 0 0,-11 14 0 0 0,10-15 0 0 0,0 0 0 0 0,0 1 0 0 0,0-1 0 0 0,1 1 0 0 0,-1-1 0 0 0,1 1 0 0 0,-1-1 0 0 0,1 1 0 0 0,0 0 0 0 0,0 0 0 0 0,0-1 0 0 0,1 1 0 0 0,-1 6 0 0 0,1-7-5 0 0,0 0 1 0 0,0 0-1 0 0,-1 0 0 0 0,1 0 0 0 0,0 1 1 0 0,-1-1-1 0 0,1 0 0 0 0,-1 0 0 0 0,0 0 0 0 0,0 0 1 0 0,0 0-1 0 0,0 0 0 0 0,0-1 0 0 0,0 1 1 0 0,0 0-1 0 0,0 0 0 0 0,-1-1 0 0 0,1 1 0 0 0,-1-1 1 0 0,-2 2-1 0 0,-11 16-72 0 0,7-5-68 0 0,4-6 88 0 0,-16 11-34 0 0,17-16-47 0 0,0 0 1 0 0,-1 0 0 0 0,1-1 0 0 0,-1 1 0 0 0,0-1 0 0 0,1 0-1 0 0,-7 2 1 0 0,7-3-249 0 0,0-1-770 0 0,-2 0 806 0 0,4-2-3196 0 0,0-9 1895 0 0,-4 1-12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21 7368 0 0,'0'0'2564'0'0,"0"20"5241"0"0,1-15-7574 0 0,-1-1 0 0 0,1 1 0 0 0,-1 0 0 0 0,2-1 0 0 0,-1 1 0 0 0,0-1 0 0 0,1 1 0 0 0,0-1 0 0 0,4 8 0 0 0,-6-11-170 0 0,1 1-1 0 0,0-1 0 0 0,0 1 1 0 0,-1 0-1 0 0,1-1 1 0 0,-1 1-1 0 0,1 0 0 0 0,-1 0 1 0 0,0-1-1 0 0,0 3 0 0 0,0-1 292 0 0,2-2-58 0 0,11 10-409 0 0,-12-10-46 0 0,1 1 33 0 0,-1-2 162 0 0,0 1 1 0 0,0 0-1 0 0,0-1 0 0 0,0 1 1 0 0,0 0-1 0 0,0-1 1 0 0,0 1-1 0 0,0-1 1 0 0,0 0-1 0 0,0 1 0 0 0,0-1 1 0 0,0 0-1 0 0,0 0 1 0 0,0 1-1 0 0,1-1 1 0 0,-1 0-1 0 0,0 0 0 0 0,0 0 1 0 0,0-1-1 0 0,0 1 1 0 0,0 0-1 0 0,1 0 1 0 0,-1-1-1 0 0,0 1 0 0 0,0 0 1 0 0,0-1-1 0 0,0 1 1 0 0,0-1-1 0 0,0 1 0 0 0,0-1 1 0 0,0 0-1 0 0,0 1 1 0 0,-1-1-1 0 0,1 0 1 0 0,0 0-1 0 0,0 0 0 0 0,0 1 1 0 0,0-3-1 0 0,1 1 8 0 0,0 1 1 0 0,-1-1-1 0 0,1 0 0 0 0,-1 0 0 0 0,0 0 0 0 0,1 0 0 0 0,-1 0 0 0 0,0-1 0 0 0,0 1 0 0 0,-1 0 1 0 0,1-1-1 0 0,0 1 0 0 0,-1 0 0 0 0,1-1 0 0 0,-1 1 0 0 0,0 0 0 0 0,0-1 0 0 0,0 1 0 0 0,0-1 1 0 0,0 1-1 0 0,0-1 0 0 0,-1 1 0 0 0,1 0 0 0 0,-1-1 0 0 0,0 1 0 0 0,0 0 0 0 0,0 0 1 0 0,-2-5-1 0 0,3 7-42 0 0,-1-3 1 0 0,0 0-1 0 0,0 0 1 0 0,-1 0 0 0 0,1 0-1 0 0,-1 0 1 0 0,1 0-1 0 0,-1 0 1 0 0,0 1 0 0 0,0-1-1 0 0,0 1 1 0 0,-1-1-1 0 0,1 1 1 0 0,0 0 0 0 0,-1 0-1 0 0,0 0 1 0 0,-3-2-1 0 0,3 2 0 0 0,3 1 0 0 0,-1 1 0 0 0,1-1 0 0 0,-1 1 0 0 0,1-1 0 0 0,-1 1 0 0 0,0-1 0 0 0,1 1 0 0 0,-1 0 0 0 0,0-1 0 0 0,1 1 0 0 0,-1 0 0 0 0,0-1 0 0 0,1 1 0 0 0,-1 0 0 0 0,0 0 0 0 0,0 0 0 0 0,1 0 0 0 0,-2 0 0 0 0,0-1-27 0 0,0 1 0 0 0,1-1 0 0 0,-1 1 0 0 0,0 0-1 0 0,1 0 1 0 0,-1 0 0 0 0,0 0 0 0 0,1 0 0 0 0,-1 0 0 0 0,0 0 0 0 0,1 1-1 0 0,-1-1 1 0 0,0 1 0 0 0,1-1 0 0 0,-1 1 0 0 0,1-1 0 0 0,-1 1-1 0 0,1 0 1 0 0,-1 0 0 0 0,1 0 0 0 0,-3 2 0 0 0,-4 2-260 0 0,7-5 125 0 0,0 1 0 0 0,0-1 0 0 0,0 1 0 0 0,0 0 0 0 0,-1 0 0 0 0,1 0 0 0 0,0-1 0 0 0,0 1 0 0 0,1 0-1 0 0,-3 2 1 0 0,-8 9-5693 0 0,-6 4 3498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0.0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 18631 0 0,'0'0'422'0'0,"0"0"-390"0"0,0 0 0 0 0,0 0 0 0 0,1 0 0 0 0,-1 0 0 0 0,0 0 0 0 0,0 0 0 0 0,0 0 0 0 0,0 0 1 0 0,0 0-1 0 0,0 0 0 0 0,1 0 0 0 0,-1 1 0 0 0,0-1 0 0 0,0 0 0 0 0,0 0 0 0 0,0 0 0 0 0,0 0 0 0 0,0 0 0 0 0,0 0 1 0 0,0 0-1 0 0,1 1 0 0 0,-1-1 0 0 0,0 0 0 0 0,0 0 0 0 0,0 0 0 0 0,0 0 0 0 0,0 0 0 0 0,0 1 0 0 0,0-1 0 0 0,0 0 1 0 0,0 0-1 0 0,0 0 0 0 0,0 0 0 0 0,0 1 0 0 0,0-1 0 0 0,0 0 0 0 0,0 0 0 0 0,0 0 0 0 0,0 0 0 0 0,0 0 0 0 0,0 1 0 0 0,-1-1 1 0 0,1 0-1 0 0,0 0 0 0 0,-5 8 125 0 0,5 0-141 0 0,0-7-9 0 0,0 0 0 0 0,0 0 0 0 0,0-1 0 0 0,0 1 0 0 0,0 0 0 0 0,0 0 0 0 0,0-1 0 0 0,0 1 0 0 0,0 0 0 0 0,-1-1 0 0 0,1 1 0 0 0,0 0 0 0 0,0 0 0 0 0,-1-1 0 0 0,1 1 0 0 0,0-1 0 0 0,-1 1 0 0 0,0 0 0 0 0,0 1 142 0 0,-1 0 0 0 0,1 0 0 0 0,0 0 0 0 0,-1 0 0 0 0,1 0 0 0 0,0 1 0 0 0,0-1 0 0 0,1 0 0 0 0,-1 0 0 0 0,0 1 0 0 0,1-1-1 0 0,-1 0 1 0 0,1 1 0 0 0,0-1 0 0 0,0 1 0 0 0,0-1 0 0 0,0 0 0 0 0,0 1 0 0 0,0-1 0 0 0,1 1 0 0 0,-1-1 0 0 0,2 3 0 0 0,1 5 201 0 0,-2-7-278 0 0,0-1 1 0 0,0 1-1 0 0,0 0 0 0 0,-1 0 0 0 0,1-1 0 0 0,-1 1 0 0 0,0 0 1 0 0,1 0-1 0 0,-1 0 0 0 0,0 0 0 0 0,-1 0 0 0 0,1 0 1 0 0,-1-1-1 0 0,-1 6 0 0 0,1-3-33 0 0,-1 0 0 0 0,0 0 0 0 0,1 0 0 0 0,0 1 1 0 0,0-1-1 0 0,1 0 0 0 0,0 1 0 0 0,-1-1 0 0 0,2 1 0 0 0,-1-1 0 0 0,1 0 1 0 0,-1 1-1 0 0,2-1 0 0 0,-1 0 0 0 0,0 0 0 0 0,3 6 0 0 0,-2-9-39 0 0,1 5 0 0 0,1 0 0 0 0,-1 0 0 0 0,-1 0 0 0 0,1 0 0 0 0,-1 0 0 0 0,2 14 0 0 0,-4-20 0 0 0,1 0 0 0 0,-1-1 0 0 0,0 1 0 0 0,1-1 0 0 0,-1 1 0 0 0,0-1 0 0 0,1 1 0 0 0,-1 0 0 0 0,1-1 0 0 0,-1 1 0 0 0,1-1 0 0 0,-1 0 0 0 0,1 1 0 0 0,0 0 0 0 0,10 3 0 0 0,-10-4 1 0 0,1 0 0 0 0,-1 1 0 0 0,0-1 0 0 0,0 0 0 0 0,0 0-1 0 0,0 0 1 0 0,1 0 0 0 0,-1-1 0 0 0,0 1 0 0 0,0 0 0 0 0,0 0 0 0 0,0-1-1 0 0,1 1 1 0 0,-1-1 0 0 0,0 1 0 0 0,0-1 0 0 0,0 1 0 0 0,0-1 0 0 0,0 0 0 0 0,0 1-1 0 0,1-2 1 0 0,0-1 5 0 0,1 0-1 0 0,-1-1 1 0 0,0 1-1 0 0,0 0 1 0 0,2-5-1 0 0,7-10 7 0 0,-6 11-12 0 0,0 0 0 0 0,6-14 0 0 0,-8 14 0 0 0,1 0 0 0 0,0 0 0 0 0,6-7 0 0 0,-4 6 0 0 0,0 0 0 0 0,-1-1 0 0 0,1 1 0 0 0,-2-1 0 0 0,1-1 0 0 0,3-12 0 0 0,-4 11-1 0 0,-3 6-13 0 0,1 0 0 0 0,0 0 0 0 0,0 1 0 0 0,0-1 0 0 0,5-7 0 0 0,-6 10 41 0 0,-1 5-92 0 0,0 0 65 0 0,0 0 1 0 0,0 0-1 0 0,0 0 0 0 0,1 5 1 0 0,9 21 74 0 0,-8-26-75 0 0,-1 1 0 0 0,1-1 0 0 0,-1 1 0 0 0,0 0-1 0 0,0-1 1 0 0,0 1 0 0 0,-1 0 0 0 0,1 0 0 0 0,-1 0 0 0 0,0 0 0 0 0,0 0-1 0 0,0-1 1 0 0,-2 8 0 0 0,-2 3 1 0 0,2-8 0 0 0,1 0 0 0 0,-1 0 1 0 0,1 0-1 0 0,0 0 0 0 0,0 0 0 0 0,1 0 1 0 0,0 7-1 0 0,0 14 25 0 0,0-19-19 0 0,0 1 0 0 0,1 0-1 0 0,1 10 1 0 0,-1-14-7 0 0,0 1-1 0 0,0-1 0 0 0,0 1 1 0 0,-1-1-1 0 0,0 1 1 0 0,0-1-1 0 0,-1 1 0 0 0,-1 9 1 0 0,2-13-65 0 0,0 0 1 0 0,0 1-1 0 0,0-1 1 0 0,1 0-1 0 0,-1 0 0 0 0,0 0 1 0 0,1 0-1 0 0,0 0 1 0 0,0 0-1 0 0,-1 0 1 0 0,1 0-1 0 0,1 0 0 0 0,-1 0 1 0 0,0 0-1 0 0,0 0 1 0 0,1 0-1 0 0,-1-1 1 0 0,0 1-1 0 0,1-1 0 0 0,3 3 1 0 0,-4-3-82 0 0,0-1 1 0 0,0 1-1 0 0,1-1 1 0 0,-1 0-1 0 0,0 0 1 0 0,1 1-1 0 0,-1-1 1 0 0,0 0-1 0 0,0 0 1 0 0,1 0-1 0 0,-1 0 1 0 0,0 0-1 0 0,1-1 1 0 0,-1 1-1 0 0,0 0 1 0 0,0-1-1 0 0,1 1 1 0 0,-1 0-1 0 0,0-1 1 0 0,2 0-1 0 0,4-8-1917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0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0 15000 0 0,'-15'2'230'0'0,"11"-1"-2"0"0,-1-1-1 0 0,1 1 1 0 0,0 0 0 0 0,-1 0 0 0 0,-5 3 0 0 0,0 2-209 0 0,9-5 101 0 0,0 0-1 0 0,-1-1 1 0 0,1 1-1 0 0,0 0 1 0 0,-1-1-1 0 0,1 1 1 0 0,0-1 0 0 0,-1 1-1 0 0,1-1 1 0 0,-3 1-1 0 0,2-1 1341 0 0,0 2 68 0 0,-6 4-438 0 0,7-5-898 0 0,-1 0 1 0 0,0 0 0 0 0,1 0 0 0 0,-1 1-1 0 0,1-1 1 0 0,-1 1 0 0 0,1-1 0 0 0,0 1 0 0 0,0-1-1 0 0,-1 1 1 0 0,1 0 0 0 0,0 0 0 0 0,1-1 0 0 0,-1 1-1 0 0,0 0 1 0 0,-1 4 0 0 0,0 1 143 0 0,0 0 0 0 0,-1 0 0 0 0,-4 7 0 0 0,4-8-253 0 0,0-1 0 0 0,1 1-1 0 0,0-1 1 0 0,0 1-1 0 0,0 0 1 0 0,-2 12 0 0 0,3-2-36 0 0,-1-6-25 0 0,1 0 1 0 0,1 0 0 0 0,0 0 0 0 0,0 0 0 0 0,1 1-1 0 0,3 17 1 0 0,-3-24-23 0 0,-1-1 0 0 0,1 1 0 0 0,-1 0 0 0 0,0 0 0 0 0,-1 7 0 0 0,1-8 0 0 0,0 0 0 0 0,-1 0 0 0 0,1 0 0 0 0,0 0 0 0 0,1 0 0 0 0,-1 0 0 0 0,0 0 0 0 0,1 0 0 0 0,0 0 0 0 0,0 0 0 0 0,1 4 0 0 0,0-4-72 0 0,0 1 0 0 0,0-1 0 0 0,0 0-1 0 0,0 1 1 0 0,0-1 0 0 0,1 0 0 0 0,0 0-1 0 0,-1-1 1 0 0,1 1 0 0 0,0 0 0 0 0,0-1 0 0 0,1 0-1 0 0,-1 0 1 0 0,0 0 0 0 0,1 0 0 0 0,-1 0-1 0 0,6 1 1 0 0,-8-3-36 0 0,-1 0-1 0 0,1 0 0 0 0,0-1 1 0 0,-1 1-1 0 0,1 0 1 0 0,0 0-1 0 0,-1-1 1 0 0,1 1-1 0 0,-1 0 0 0 0,1-1 1 0 0,-1 1-1 0 0,1-1 1 0 0,-1 1-1 0 0,1 0 0 0 0,-1-1 1 0 0,1 0-1 0 0,-1 1 1 0 0,1-1-1 0 0,0-1-278 0 0,15-7-2307 0 0,4 1-5077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0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25 182 10136 0 0,'16'4'1268'0'0,"-21"8"1398"0"0,4-10-2466 0 0,1-1-1 0 0,-1 0 0 0 0,1 1 1 0 0,-1-1-1 0 0,0 0 0 0 0,0 1 0 0 0,0-1 1 0 0,1 0-1 0 0,-1 0 0 0 0,0 0 1 0 0,-1 0-1 0 0,1 0 0 0 0,0 0 1 0 0,0 0-1 0 0,0 0 0 0 0,-1 0 1 0 0,1-1-1 0 0,-2 2 0 0 0,-5 2 378 0 0,7-3-530 0 0,1-1 1 0 0,-1 0-1 0 0,1 1 0 0 0,0-1 0 0 0,-1 0 1 0 0,1 1-1 0 0,-1-1 0 0 0,1 0 1 0 0,0 1-1 0 0,0-1 0 0 0,-1 1 0 0 0,1-1 1 0 0,0 1-1 0 0,0-1 0 0 0,-1 0 1 0 0,1 1-1 0 0,0-1 0 0 0,0 1 0 0 0,0-1 1 0 0,0 1-1 0 0,0-1 0 0 0,0 1 0 0 0,0-1 1 0 0,0 1-1 0 0,0-1 0 0 0,0 1 1 0 0,0 0-1 0 0,0-1 0 0 0,0 1 0 0 0,0-1 1 0 0,0 0-1 0 0,1 1 0 0 0,-1-1 0 0 0,0 1 1 0 0,0-1-1 0 0,0 1 0 0 0,1-1 1 0 0,-1 1-1 0 0,0-1 0 0 0,1 0 0 0 0,-1 1 1 0 0,0-1-1 0 0,1 0 0 0 0,-1 1 1 0 0,1-1-1 0 0,-1 0 0 0 0,1 1 0 0 0,-8 9 2413 0 0,39 4-797 0 0,-30-13-827 0 0,2-1-460 0 0,1 1-308 0 0,0-1 0 0 0,0 1 0 0 0,0-1 0 0 0,0-1 0 0 0,5 0 0 0 0,-7 1 93 0 0,1-2-6 0 0,-2 1-131 0 0,1 0-1 0 0,-1 0 1 0 0,1 0 0 0 0,-1 0 0 0 0,0-1-1 0 0,1 1 1 0 0,-1-1 0 0 0,0 0 0 0 0,0 1-1 0 0,0-1 1 0 0,0 0 0 0 0,0 0 0 0 0,0 0-1 0 0,-1 0 1 0 0,1-1 0 0 0,-1 1 0 0 0,0 0-1 0 0,1-1 1 0 0,-1 1 0 0 0,1-4 0 0 0,-1 1 18 0 0,1 0 1 0 0,0 1 0 0 0,0-1 0 0 0,0 1 0 0 0,0-1 0 0 0,5-6-1 0 0,-5 8-27 0 0,0 0 2 0 0,-1 1 0 0 0,0-1 0 0 0,0 0 0 0 0,0 0 0 0 0,-1 0 0 0 0,1 0 0 0 0,0 0-1 0 0,-1 0 1 0 0,0 0 0 0 0,0-5 0 0 0,0 5-9 0 0,0 0 0 0 0,0-1-1 0 0,0 1 1 0 0,1 0 0 0 0,0-1 0 0 0,-1 1-1 0 0,3-4 1 0 0,-2 5 0 0 0,-1 0-1 0 0,1 0 0 0 0,0 0 1 0 0,-1 1-1 0 0,1-1 0 0 0,-1 0 1 0 0,1 0-1 0 0,-1 0 0 0 0,0 0 1 0 0,0 0-1 0 0,0 0 1 0 0,0-3-1 0 0,-1-9 30 0 0,1 11-29 0 0,0-1-1 0 0,1 0 0 0 0,-1 0 0 0 0,1 1 0 0 0,-1-1 0 0 0,1 0 0 0 0,1 1 0 0 0,1-6 0 0 0,-3 8-6 0 0,0 0-1 0 0,1 1 0 0 0,-1-1 1 0 0,0 0-1 0 0,0 0 0 0 0,0 1 1 0 0,0-1-1 0 0,0 0 0 0 0,-1 0 1 0 0,1 1-1 0 0,0-1 0 0 0,0 0 1 0 0,0 0-1 0 0,-1 1 0 0 0,1-1 1 0 0,0 0-1 0 0,-1 1 0 0 0,1-1 0 0 0,-1 0 1 0 0,1 1-1 0 0,0-1 0 0 0,-1 1 1 0 0,0-1-1 0 0,1 1 0 0 0,-1-1 1 0 0,1 1-1 0 0,-1-1 0 0 0,1 1 1 0 0,-1-1-1 0 0,0 1 0 0 0,-1-1 1 0 0,1 0-1 0 0,0 1-3 0 0,0-1-1 0 0,0 0 1 0 0,-1 1-1 0 0,1-1 1 0 0,0 1 0 0 0,0-1-1 0 0,-1 1 1 0 0,1-1-1 0 0,-1 1 1 0 0,1 0 0 0 0,0 0-1 0 0,-1 0 1 0 0,1 0-1 0 0,-1 0 1 0 0,1 0-1 0 0,0 0 1 0 0,-1 0 0 0 0,1 1-1 0 0,-1-1 1 0 0,1 0-1 0 0,0 1 1 0 0,-1-1 0 0 0,1 1-1 0 0,-1 0 1 0 0,0 0-8 0 0,0 0-36 0 0,-1 1-1 0 0,1-1 0 0 0,-1 1 1 0 0,1 0-1 0 0,0 0 1 0 0,-1 0-1 0 0,1 0 1 0 0,0 1-1 0 0,0-1 1 0 0,-1 3-1 0 0,-9 9-82 0 0,9-11 111 0 0,0 0 1 0 0,0 0-1 0 0,1 0 0 0 0,-1 1 1 0 0,1-1-1 0 0,0 1 1 0 0,0 0-1 0 0,0-1 0 0 0,0 1 1 0 0,1 0-1 0 0,-1 0 1 0 0,1 0-1 0 0,0 0 0 0 0,0 0 1 0 0,1 1-1 0 0,-1-1 1 0 0,1 0-1 0 0,0 0 0 0 0,0 8 1 0 0,0-4 12 0 0,1 25-61 0 0,-2-1 0 0 0,-8 50 0 0 0,8-77 67 0 0,0 0 0 0 0,0 1 0 0 0,0-1 0 0 0,1 0 0 0 0,0 0 0 0 0,1 7 0 0 0,-1-9 0 0 0,1 0 0 0 0,0 1 0 0 0,0-1 0 0 0,0 0 0 0 0,1 0 0 0 0,-1 0 0 0 0,1 0 0 0 0,0 0 0 0 0,3 4 0 0 0,-3-5-3 0 0,-1 1 0 0 0,1-1-1 0 0,-1 1 1 0 0,0-1 0 0 0,0 1-1 0 0,0 0 1 0 0,0-1 0 0 0,-1 1 0 0 0,1 0-1 0 0,-1 0 1 0 0,1 4 0 0 0,-1-5-3 0 0,0 1 1 0 0,1 0-1 0 0,-1 0 1 0 0,1 0 0 0 0,0-1-1 0 0,0 1 1 0 0,2 4 0 0 0,30 35-165 0 0,-32-42 149 0 0,-1 1-1 0 0,1-1 1 0 0,-1 0 0 0 0,1 1-1 0 0,0-1 1 0 0,-1 0-1 0 0,1 0 1 0 0,0 0-1 0 0,-1 1 1 0 0,1-1 0 0 0,0 0-1 0 0,-1 0 1 0 0,1 0-1 0 0,0 0 1 0 0,-1 0-1 0 0,1 0 1 0 0,0 0 0 0 0,-1 0-1 0 0,1 0 1 0 0,0-1-1 0 0,-1 1 1 0 0,2 0 0 0 0,1-1-59 0 0,3 0-137 0 0,0 0 0 0 0,-1-1 0 0 0,1 1-1 0 0,0-1 1 0 0,0 0 0 0 0,-1-1 0 0 0,0 1 0 0 0,1-1-1 0 0,-1 0 1 0 0,5-4 0 0 0,2-3-628 0 0,-7 8-438 0 0,-1-1-1 0 0,0 0 1 0 0,0-1-1 0 0,6-6 1 0 0,1-12-5713 0 0</inkml:trace>
  <inkml:trace contextRef="#ctx0" brushRef="#br0" timeOffset="1">469 2 6912 0 0,'0'0'528'0'0,"-11"0"9883"0"0,5 0-8732 0 0,5-1-1420 0 0,-1 1 0 0 0,1 0 0 0 0,-1 0 0 0 0,1 0 0 0 0,-1 0 0 0 0,1 0 0 0 0,0 0 0 0 0,-1 0 0 0 0,1 0 0 0 0,-1 1 0 0 0,1-1 0 0 0,0 0 0 0 0,-1 1 0 0 0,1-1 1 0 0,0 1-1 0 0,-1 0 0 0 0,1-1 0 0 0,0 1 0 0 0,0 0 0 0 0,-2 1 0 0 0,-11 12 939 0 0,11-12-1060 0 0,1 1 1 0 0,-1-1-1 0 0,1 0 0 0 0,0 1 0 0 0,0 0 0 0 0,0-1 1 0 0,-3 7-1 0 0,-13 20 294 0 0,14-24-419 0 0,1-1 1 0 0,0 1-1 0 0,0-1 0 0 0,1 1 1 0 0,-1 0-1 0 0,1 0 0 0 0,0 0 1 0 0,1 0-1 0 0,-1 0 0 0 0,1 1 1 0 0,0-1-1 0 0,0 6 0 0 0,1-1-13 0 0,0 0 0 0 0,-1-1 0 0 0,-3 18 0 0 0,3-25-1 0 0,1 0 0 0 0,0 0 0 0 0,0 0 0 0 0,0-1 1 0 0,-1 1-1 0 0,2 0 0 0 0,-1 0 0 0 0,0 0 0 0 0,0 0 0 0 0,1 0 0 0 0,-1 0 0 0 0,1 0 0 0 0,-1-1 0 0 0,1 1 0 0 0,1 3 0 0 0,5 8-70 0 0,-3-11 70 0 0,3 2-60 0 0,1 4 49 0 0,7 0 12 0 0,2-6 0 0 0,-4 1 27 0 0,-13-3-16 0 0,1 0 1 0 0,0 0 0 0 0,-1 0-1 0 0,1 1 1 0 0,0-1 0 0 0,-1 0-1 0 0,1 1 1 0 0,-1-1-1 0 0,1 0 1 0 0,0 1 0 0 0,-1-1-1 0 0,1 1 1 0 0,-1-1 0 0 0,0 1-1 0 0,1-1 1 0 0,-1 1 0 0 0,1 0-1 0 0,-1-1 1 0 0,0 1-1 0 0,1-1 1 0 0,-1 1 0 0 0,0 0-1 0 0,0-1 1 0 0,1 1 0 0 0,-1 0-1 0 0,0-1 1 0 0,0 1-1 0 0,0 0 1 0 0,0-1 0 0 0,0 1-1 0 0,0 0 1 0 0,0 1 0 0 0,-6 19 9 0 0,0 5-165 0 0,6-23 98 0 0,-1 0-1 0 0,1 0 0 0 0,-1 1 1 0 0,0-1-1 0 0,0 0 0 0 0,0 0 1 0 0,-1 0-1 0 0,1 0 0 0 0,0 0 1 0 0,-3 3-1 0 0,-14 25-598 0 0,16-26 315 0 0,-1 0 0 0 0,1 0 1 0 0,-1 0-1 0 0,0-1 0 0 0,-1 1 1 0 0,1-1-1 0 0,-5 4 0 0 0,6-6-1328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1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27 16615 0 0,'22'-8'762'0'0,"-21"8"-748"0"0,-1 0 0 0 0,0 0 0 0 0,0 0 0 0 0,0 0 0 0 0,0 0 1 0 0,0 0-1 0 0,0 0 0 0 0,0 0 0 0 0,0 0 0 0 0,0 0 0 0 0,0 0 0 0 0,0 0 1 0 0,0 0-1 0 0,0 0 0 0 0,0 0 0 0 0,0 0 0 0 0,0 0 0 0 0,1 0 0 0 0,-1 0 1 0 0,0-1-1 0 0,0 1 0 0 0,0 0 0 0 0,0 0 0 0 0,0 0 0 0 0,0 0 0 0 0,0 0 1 0 0,0 0-1 0 0,0 0 0 0 0,0 0 0 0 0,0 0 0 0 0,0 0 0 0 0,0 0 0 0 0,0 0 1 0 0,0 0-1 0 0,0 0 0 0 0,0-1 0 0 0,0 1 0 0 0,0 0 0 0 0,0 0 0 0 0,0 0 0 0 0,0 0 1 0 0,0 0-1 0 0,0 0 0 0 0,0 0 0 0 0,-1 0 0 0 0,1 0 0 0 0,0 0 0 0 0,0 0 1 0 0,0 0-1 0 0,0 0 0 0 0,0 0 0 0 0,0 0 0 0 0,0 0 0 0 0,0 0 0 0 0,0-1 1 0 0,0 1-1 0 0,0 0 0 0 0,0 0 0 0 0,0 0 0 0 0,0 0 0 0 0,0 0 0 0 0,0 0 1 0 0,0 0-1 0 0,-1 0 0 0 0,1 0 0 0 0,0 0 0 0 0,0 0 0 0 0,0 0 0 0 0,0 0 0 0 0,-6-2-69 0 0,6 2 130 0 0,-13-8 492 0 0,10 2 5247 0 0,1 7-5187 0 0,-1 0-526 0 0,1 0 1 0 0,-1 1-1 0 0,1-1 1 0 0,-1 1-1 0 0,1 0 1 0 0,0-1-1 0 0,0 1 1 0 0,0 0-1 0 0,0 0 1 0 0,0 0-1 0 0,0 0 1 0 0,0 1-1 0 0,-1 3 1 0 0,0-2-74 0 0,0 0 0 0 0,1 0 0 0 0,0 1 0 0 0,0-1 0 0 0,0 1 0 0 0,1-1 0 0 0,-2 8 0 0 0,-6 18-72 0 0,8-28 29 0 0,0 0 0 0 0,0 0 0 0 0,0 0 0 0 0,0 1 1 0 0,0-1-1 0 0,1 0 0 0 0,-1 1 0 0 0,1-1 1 0 0,-1 0-1 0 0,1 1 0 0 0,0-1 0 0 0,0 1 0 0 0,0-1 1 0 0,0 1-1 0 0,1-1 0 0 0,-1 0 0 0 0,1 3 1 0 0,0-4 6 0 0,-1 0 0 0 0,1-1 0 0 0,-1 1 0 0 0,1 0 0 0 0,-1 0 1 0 0,1 0-1 0 0,-1-1 0 0 0,0 1 0 0 0,1 0 0 0 0,-1 0 0 0 0,0 0 1 0 0,0 0-1 0 0,0 0 0 0 0,0 0 0 0 0,0-1 0 0 0,0 1 0 0 0,0 0 1 0 0,0 0-1 0 0,0 0 0 0 0,0 0 0 0 0,0 0 0 0 0,0 0 0 0 0,-1-1 1 0 0,1 1-1 0 0,0 0 0 0 0,-1 0 0 0 0,1 0 0 0 0,-1 0 0 0 0,1-1 1 0 0,-1 1-1 0 0,1 0 0 0 0,-1 0 0 0 0,-2 3-29 0 0,2-3 31 0 0,1 0 1 0 0,0 0-1 0 0,0 0 1 0 0,0-1 0 0 0,-1 1-1 0 0,1 0 1 0 0,0 0 0 0 0,0 0-1 0 0,0-1 1 0 0,0 1-1 0 0,1 0 1 0 0,-1 0 0 0 0,0 0-1 0 0,0-1 1 0 0,0 1 0 0 0,1 0-1 0 0,-1 0 1 0 0,0-1-1 0 0,1 1 1 0 0,-1 0 0 0 0,1-1-1 0 0,-1 1 1 0 0,1 0 0 0 0,-1-1-1 0 0,1 1 1 0 0,-1-1 0 0 0,1 1-1 0 0,-1-1 1 0 0,1 1-1 0 0,1 0 1 0 0,18 13-55 0 0,-14-7 174 0 0,-4-3-91 0 0,1-2-10 0 0,0 0 0 0 0,1 1 0 0 0,-1-1 0 0 0,7 2-1 0 0,11 8-25 0 0,-20-11 8 0 0,1 0 0 0 0,0 0 1 0 0,-1 0-1 0 0,1 0 0 0 0,0 0 0 0 0,0 0 1 0 0,0 0-1 0 0,0-1 0 0 0,0 1 0 0 0,0-1 1 0 0,3 1-1 0 0,2 0 15 0 0,0 0 20 0 0,-6-1-21 0 0,0 0 0 0 0,0 0 0 0 0,0 0 1 0 0,0 0-1 0 0,0 1 0 0 0,0-1 0 0 0,-1 0 0 0 0,1 0 0 0 0,0 1 1 0 0,0-1-1 0 0,0 1 0 0 0,0-1 0 0 0,0 1 0 0 0,0-1 0 0 0,-1 1 1 0 0,1-1-1 0 0,0 1 0 0 0,0 1 0 0 0,0-1 98 0 0,6 3 130 0 0,7-1-2 0 0,-18 5-100 0 0,3-6-106 0 0,0-1 1 0 0,0 0-1 0 0,0 1 0 0 0,0-1 0 0 0,1 1 1 0 0,-1-1-1 0 0,0 1 0 0 0,1-1 0 0 0,0 1 1 0 0,-1 0-1 0 0,1-1 0 0 0,0 1 0 0 0,-1-1 1 0 0,1 1-1 0 0,0 0 0 0 0,0-1 0 0 0,1 1 1 0 0,-1 0-1 0 0,0-1 0 0 0,0 1 0 0 0,1 0 1 0 0,-1-1-1 0 0,2 3 0 0 0,-2-3-8 0 0,7 16 95 0 0,-6-16-114 0 0,-1 0 0 0 0,0-1 0 0 0,0 1 0 0 0,1 0 0 0 0,-1 0-1 0 0,0 0 1 0 0,0 0 0 0 0,0-1 0 0 0,0 1 0 0 0,0 0 0 0 0,0 0 0 0 0,-1 0-1 0 0,1-1 1 0 0,0 1 0 0 0,0 0 0 0 0,-1 0 0 0 0,1 0 0 0 0,0-1-1 0 0,-1 1 1 0 0,1 1 0 0 0,-8 2 1 0 0,7-3-4 0 0,0-1 0 0 0,-1 1 0 0 0,1-1 0 0 0,0 1-1 0 0,0 0 1 0 0,0-1 0 0 0,0 1 0 0 0,0 0 0 0 0,0 0 0 0 0,0 0 0 0 0,0 0 0 0 0,1 0 0 0 0,-1 0 0 0 0,0 0 0 0 0,0 1-1 0 0,3 5-45 0 0,-2-7 42 0 0,0 0 0 0 0,1 1-1 0 0,-1-1 1 0 0,0 1 0 0 0,0-1 0 0 0,0 0 0 0 0,0 1 0 0 0,1-1 0 0 0,-1 1-1 0 0,0-1 1 0 0,0 1 0 0 0,0-1 0 0 0,0 1 0 0 0,0-1 0 0 0,0 1 0 0 0,0-1 0 0 0,0 1-1 0 0,0-1 1 0 0,0 1 0 0 0,0-1 0 0 0,-1 1 0 0 0,1-1 0 0 0,0 0 0 0 0,0 1-1 0 0,0-1 1 0 0,-1 1 0 0 0,1-1 0 0 0,0 1 0 0 0,0-1 0 0 0,-1 0 0 0 0,0 1-1 0 0,-11 7-129 0 0,11-7 100 0 0,0-1 0 0 0,0 0 0 0 0,-1 1 0 0 0,1 0 0 0 0,1-1 0 0 0,-1 1 0 0 0,0-1 1 0 0,0 1-1 0 0,0 0 0 0 0,0 0 0 0 0,0-1 0 0 0,1 1 0 0 0,-1 0 0 0 0,0 0 0 0 0,0 0 0 0 0,1 0 0 0 0,-1 0 0 0 0,1 0 0 0 0,-1 2 0 0 0,0-2-33 0 0,1 0 0 0 0,-1 0 0 0 0,1 0 0 0 0,-1 0 0 0 0,0 0 0 0 0,1 0 0 0 0,-1-1 1 0 0,0 1-1 0 0,0 0 0 0 0,0 0 0 0 0,0 0 0 0 0,0-1 0 0 0,0 1 0 0 0,0-1 0 0 0,0 1 0 0 0,0-1 0 0 0,0 1 1 0 0,-1 0-1 0 0,-20 3-2447 0 0,20-4 349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1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19031 0 0,'0'0'1451'0'0,"2"0"-990"0"0,2 0-293 0 0,-1 0 0 0 0,1 0-1 0 0,0 0 1 0 0,-1 1 0 0 0,1-1-1 0 0,-1 1 1 0 0,1 0 0 0 0,-1 0-1 0 0,7 2 1 0 0,-9-2-8 0 0,1 0 0 0 0,-1 1-1 0 0,0-1 1 0 0,0 0 0 0 0,1 1 0 0 0,-1-1 0 0 0,0 1 0 0 0,0-1-1 0 0,0 1 1 0 0,0-1 0 0 0,-1 1 0 0 0,2 2 0 0 0,0 2 3 0 0,16 33 848 0 0,-2 0 1 0 0,18 75-1 0 0,-28-88-863 0 0,14 73 191 0 0,4 92-135 0 0,-21-157-186 0 0,-2 0-1 0 0,-4 42 1 0 0,-11 30-17 0 0,7-65-21 0 0,-2 7-278 0 0,-2 0 0 0 0,-24 62 0 0 0,29-81-176 0 0,5-25 288 0 0,1-1 1 0 0,0 1 0 0 0,-1-1-1 0 0,0 1 1 0 0,0-1-1 0 0,0 0 1 0 0,0 1-1 0 0,-1-1 1 0 0,1 0-1 0 0,-1 0 1 0 0,0 0-1 0 0,0 0 1 0 0,-3 4-1 0 0,-5 1-1711 0 0,8-6-78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6:31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92 11976 0 0,'0'0'1082'0'0,"2"-1"-890"0"0,12-7-215 0 0,17-11 3589 0 0,-11 9 531 0 0,-15 6-3395 0 0,2 1 0 0 0,-1 0 0 0 0,0 1 0 0 0,13-4 1 0 0,-12 4-567 0 0,1-1 0 0 0,-1 0 1 0 0,12-6-1 0 0,12-6 101 0 0,-22 12-2578 0 0</inkml:trace>
  <inkml:trace contextRef="#ctx0" brushRef="#br0" timeOffset="1">62 266 18511 0 0,'0'0'1683'0'0,"1"0"-1390"0"0,7 0 153 0 0,-1 0-1 0 0,0-1 0 0 0,0 0 1 0 0,0 0-1 0 0,0-1 0 0 0,0 1 1 0 0,0-2-1 0 0,7-2 0 0 0,16-8-10 0 0,37-17 1065 0 0,-26 4-9055 0 0,-28 14-560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3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1 6912 0 0,'0'0'15725'0'0,"-8"7"-13548"0"0,5-4-2119 0 0,-1 0 0 0 0,0 0 0 0 0,1 0 0 0 0,0 1 0 0 0,0-1 0 0 0,0 1 0 0 0,0 0-1 0 0,0 0 1 0 0,1 0 0 0 0,0 0 0 0 0,0 0 0 0 0,-3 7 0 0 0,-3 14 35 0 0,6-20-19 0 0,0 0 0 0 0,0 0 0 0 0,1 1 0 0 0,-1-1 1 0 0,0 8-1 0 0,1 18 244 0 0,-4 30-252 0 0,2-47-196 0 0,1 1 0 0 0,1 0 1 0 0,0 0-1 0 0,0 0 1 0 0,3 21-1 0 0,10 74 82 0 0,-10-94 48 0 0,1 0 0 0 0,0-1 0 0 0,9 28 0 0 0,-1-4 0 0 0,-7-26-377 0 0,0-1 0 0 0,1 0 0 0 0,0 0 1 0 0,1 0-1 0 0,1-1 0 0 0,-1 1 0 0 0,2-2 0 0 0,0 1 0 0 0,12 12 0 0 0,-18-21 71 0 0,1 0-1 0 0,-1 1 1 0 0,1-1-1 0 0,0 0 1 0 0,0-1-1 0 0,0 1 1 0 0,0 0-1 0 0,0-1 1 0 0,1 0-1 0 0,-1 0 1 0 0,0 0 0 0 0,7 1-1 0 0,20 4-1739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4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42 3680 0 0,'0'0'284'0'0,"-2"0"352"0"0,-11-13 15353 0 0,3 23-13967 0 0,5-6-1848 0 0,0 1-1 0 0,1 0 1 0 0,0 0-1 0 0,0 0 1 0 0,1 0-1 0 0,-1 1 1 0 0,1 0-1 0 0,0-1 1 0 0,1 1-1 0 0,-3 7 1 0 0,1 2-114 0 0,0 1 0 0 0,-2 30 1 0 0,6-34-60 0 0,0 0 1 0 0,1 0 0 0 0,0-1-1 0 0,1 1 1 0 0,7 22 0 0 0,-3-8-2 0 0,-5-23-3 0 0,0 1-1 0 0,0-1 1 0 0,0 1-1 0 0,0-1 1 0 0,1 1-1 0 0,-1-1 1 0 0,1 0-1 0 0,0 1 1 0 0,0-1-1 0 0,0 0 1 0 0,0 0-1 0 0,0 0 0 0 0,1-1 1 0 0,0 1-1 0 0,-1-1 1 0 0,1 1-1 0 0,0-1 1 0 0,0 0-1 0 0,0 0 1 0 0,0 0-1 0 0,1 0 1 0 0,-1-1-1 0 0,0 1 1 0 0,6 0-1 0 0,2-2 4 0 0,-8 0 20 0 0,0-2 0 0 0,0 1 0 0 0,1 0-1 0 0,-1 0 1 0 0,-1-1 0 0 0,1 0 0 0 0,0 0-1 0 0,0 1 1 0 0,-1-2 0 0 0,1 1 0 0 0,-1 0-1 0 0,1 0 1 0 0,-1-1 0 0 0,0 1 0 0 0,0-1-1 0 0,0 0 1 0 0,2-4 0 0 0,-1 2 25 0 0,-1 0 1 0 0,1 0-1 0 0,-1 0 0 0 0,0 0 1 0 0,-1-1-1 0 0,1 1 0 0 0,-1 0 1 0 0,0-1-1 0 0,0-8 1 0 0,-1 8 34 0 0,0 1 1 0 0,0-1 0 0 0,-1 0 0 0 0,1 1-1 0 0,-1-1 1 0 0,-3-6 0 0 0,-4-25 254 0 0,1 1-105 0 0,1 18-191 0 0,-2 1 1 0 0,0-1-1 0 0,-1 1 0 0 0,-15-22 0 0 0,18 30-160 0 0,4 5 121 0 0,0 1 0 0 0,0-1 0 0 0,-1 1 0 0 0,1 0 0 0 0,-6-6 0 0 0,7 9-52 0 0,0-1 0 0 0,0 1 0 0 0,1-1 0 0 0,-1 1 0 0 0,0 0 0 0 0,0-1 1 0 0,0 1-1 0 0,1 0 0 0 0,-1-1 0 0 0,0 1 0 0 0,0 0 0 0 0,0 0 0 0 0,0 0 0 0 0,0 0 1 0 0,0 0-1 0 0,1 0 0 0 0,-1 0 0 0 0,0 0 0 0 0,0 0 0 0 0,0 0 0 0 0,0 1 1 0 0,0-1-1 0 0,1 0 0 0 0,-1 0 0 0 0,0 1 0 0 0,0-1 0 0 0,0 1 0 0 0,1-1 0 0 0,-1 1 1 0 0,0-1-1 0 0,0 1 0 0 0,0 0 0 0 0,-11 15-1579 0 0,9-11 842 0 0,-4 6-1326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4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13072 0 0,'0'0'3256'0'0,"10"0"-4200"0"0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5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132 259 12440 0 0,'0'0'1125'0'0,"-1"-1"-928"0"0,-3-2-221 0 0,-7-9 2678 0 0,2 2 3500 0 0,4-6-2995 0 0,3 7-2177 0 0,2 8-905 0 0,-1 0 0 0 0,1 0 0 0 0,0 1 0 0 0,-1-1 0 0 0,1 0 0 0 0,-1 0-1 0 0,1 1 1 0 0,-1-1 0 0 0,1 0 0 0 0,-1 1 0 0 0,1-1 0 0 0,-1 0 0 0 0,0 1 0 0 0,1-1-1 0 0,-1 1 1 0 0,0-1 0 0 0,1 1 0 0 0,-1-1 0 0 0,0 1 0 0 0,-1-1 0 0 0,1 1 576 0 0,-10-8-175 0 0,11 7-428 0 0,-2 0-27 0 0,1 0 1 0 0,-1 0-1 0 0,1 0 0 0 0,-1 0 1 0 0,0 1-1 0 0,1-1 0 0 0,-1 0 1 0 0,0 1-1 0 0,0-1 0 0 0,1 1 1 0 0,-1-1-1 0 0,-2 1 0 0 0,1 1-23 0 0,0-1 0 0 0,0 1 0 0 0,0 0 1 0 0,0 0-1 0 0,0 0 0 0 0,1 0 0 0 0,-1 1 0 0 0,0-1 0 0 0,0 1 0 0 0,-2 1 0 0 0,4-2-28 0 0,-1 1 0 0 0,1-1 0 0 0,0 0-1 0 0,0 1 1 0 0,-1-1 0 0 0,1 1 0 0 0,0-1 0 0 0,0 1 0 0 0,0-1 0 0 0,1 1-1 0 0,-1 0 1 0 0,0 0 0 0 0,1-1 0 0 0,-1 1 0 0 0,1 0 0 0 0,-1 0-1 0 0,1 0 1 0 0,0-1 0 0 0,0 1 0 0 0,0 0 0 0 0,0 0 0 0 0,0 0-1 0 0,0 0 1 0 0,1 3 0 0 0,1 4-186 0 0,0 0-1 0 0,0-1 1 0 0,7 16 0 0 0,10 8-341 0 0,-18-30 532 0 0,0 0 1 0 0,0 0-1 0 0,0-1 0 0 0,0 1 0 0 0,1-1 1 0 0,-1 1-1 0 0,1-1 0 0 0,-1 1 0 0 0,1-1 1 0 0,1 1-1 0 0,-1 0 10 0 0,0-1 0 0 0,0 0 0 0 0,-1 1 0 0 0,1-1 0 0 0,-1 1 1 0 0,1-1-1 0 0,-1 1 0 0 0,0 0 0 0 0,1 0 0 0 0,0 2 0 0 0,-1-2 8 0 0,0 0-1 0 0,0 0 1 0 0,0 0-1 0 0,0 0 1 0 0,1 0 0 0 0,-1 0-1 0 0,1 0 1 0 0,-1-1-1 0 0,1 1 1 0 0,-1-1-1 0 0,1 1 1 0 0,0-1 0 0 0,4 3-1 0 0,-3-1-42 0 0,52 76 90 0 0,-54-77-40 0 0,-1-1 1 0 0,1 0 0 0 0,0 0-1 0 0,0 1 1 0 0,-1-1 0 0 0,1 0 0 0 0,-1 1-1 0 0,1-1 1 0 0,-1 0 0 0 0,1 1-1 0 0,-1-1 1 0 0,0 1 0 0 0,0-1 0 0 0,1 2-1 0 0,-7 27 31 0 0,4-21-32 0 0,-1-4-49 0 0,1 0 1 0 0,-1 0-1 0 0,0 0 0 0 0,0-1 0 0 0,-5 6 1 0 0,1 1-91 0 0,5-10 88 0 0,1 1-1 0 0,0 0 0 0 0,-1-1 1 0 0,0 1-1 0 0,1-1 1 0 0,-1 1-1 0 0,0-1 0 0 0,1 0 1 0 0,-1 1-1 0 0,0-1 1 0 0,0 0-1 0 0,0 0 0 0 0,0 0 1 0 0,0-1-1 0 0,0 1 1 0 0,-1-1-1 0 0,1 1 0 0 0,0-1 1 0 0,0 1-1 0 0,0-1 1 0 0,-3 0-1 0 0,-7-4 20 0 0,6-10 74 0 0,4 7 21 0 0,0 1 25 0 0,0 1 0 0 0,1-1 0 0 0,-1 0 0 0 0,1 1 0 0 0,1-1 0 0 0,-1 0 0 0 0,1 0 0 0 0,0 0 0 0 0,0 0 0 0 0,1 0 0 0 0,-1 1 0 0 0,3-8 0 0 0,-2 8-23 0 0,1 0 1 0 0,-1 1-1 0 0,1-1 0 0 0,4-6 1 0 0,3-10 72 0 0,11-33 101 0 0,-12 35-240 0 0,5-21 0 0 0,-9 26-94 0 0,-4 11 42 0 0,1-1 0 0 0,0 1 1 0 0,0-1-1 0 0,0 1 0 0 0,0 0 0 0 0,1-1 1 0 0,-1 1-1 0 0,1 0 0 0 0,0 0 0 0 0,0 0 1 0 0,0 0-1 0 0,3-3 0 0 0,18-26-2456 0 0,-10 19 72 0 0</inkml:trace>
  <inkml:trace contextRef="#ctx0" brushRef="#br0" timeOffset="1">313 1 10592 0 0,'0'0'2884'0'0,"1"1"-919"0"0,1 4-1134 0 0,1-1 1 0 0,0 1-1 0 0,0-1 1 0 0,0 0-1 0 0,1 0 1 0 0,-1-1-1 0 0,6 5 1 0 0,-4-3-234 0 0,-1-1 0 0 0,1 1 0 0 0,-1 0 0 0 0,0 0 0 0 0,4 6 0 0 0,0 4 285 0 0,0-2-510 0 0,-1 1-1 0 0,-1 0 1 0 0,0 0-1 0 0,0 1 1 0 0,3 16-1 0 0,6 21-41 0 0,-10-37-273 0 0,-1-1-1 0 0,5 24 1 0 0,-5 10 14 0 0,-2 69 0 0 0,-3-67-4 0 0,-5 75-243 0 0,7-109-379 0 0,-1-1-1 0 0,-1 0 0 0 0,-1 0 0 0 0,0 0 0 0 0,-1 0 0 0 0,-6 18 1 0 0,1-14-928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29 9440 0 0,'0'-24'432'0'0,"0"19"353"0"0,0 7 316 0 0,0 2-548 0 0,-1 0 0 0 0,1 0 0 0 0,-1-1 0 0 0,0 1-1 0 0,0 0 1 0 0,0-1 0 0 0,-1 1 0 0 0,1-1 0 0 0,-4 7-1 0 0,0-2 309 0 0,-1 0-1 0 0,-12 14 0 0 0,15-18-722 0 0,-1 0 0 0 0,1 0 0 0 0,0 0 0 0 0,1 1-1 0 0,-5 7 1 0 0,4-4-83 0 0,2-7-61 0 0,0 1 1 0 0,0-1 0 0 0,1 0-1 0 0,-1 0 1 0 0,0 1 0 0 0,1-1 0 0 0,-1 0-1 0 0,1 1 1 0 0,0-1 0 0 0,-1 0-1 0 0,1 1 1 0 0,0-1 0 0 0,0 1-1 0 0,0-1 1 0 0,0 0 0 0 0,0 1 0 0 0,0 2-1 0 0,1 0-145 0 0,-1-2-178 0 0,0 6-2135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7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4144 0 0,'0'0'18278'0'0,"2"1"-17857"0"0,2 2-74 0 0,1 0 0 0 0,-1 0 0 0 0,1-1-1 0 0,0 0 1 0 0,6 3 0 0 0,-9-5-394 0 0,24 4 472 0 0,-13-1-345 0 0,-4-3 8 0 0,-7 0 217 0 0,-1 2-145 0 0,16 13-139 0 0,-16-14-39 0 0,0 0 0 0 0,0 0 0 0 0,0 0 0 0 0,0 0 0 0 0,0 1 0 0 0,0-1 1 0 0,0 0-1 0 0,0 0 0 0 0,-1 0 0 0 0,1 1 0 0 0,0-1 0 0 0,-1 1 0 0 0,1 1 0 0 0,0-1 20 0 0,1 4-4 0 0,0 0 0 0 0,0 0 0 0 0,0 0-1 0 0,-1 1 1 0 0,0-1 0 0 0,0 1 0 0 0,-1-1-1 0 0,0 8 1 0 0,0 83-358 0 0,-2-83 227 0 0,2-12 114 0 0,-1-1 1 0 0,1 0-1 0 0,0 0 0 0 0,0 0 0 0 0,0 1 0 0 0,0-1 0 0 0,0 0 0 0 0,0 0 0 0 0,0 1 1 0 0,0-1-1 0 0,0 0 0 0 0,1 0 0 0 0,-1 1 0 0 0,1 1 0 0 0,0-1-70 0 0,-1-1 0 0 0,1 1 1 0 0,-1 0-1 0 0,0 0 0 0 0,0 0 0 0 0,0 0 0 0 0,0 0 0 0 0,0 0 0 0 0,0 0 0 0 0,-1 2 0 0 0,1 4-285 0 0,0-4 171 0 0,0 8-2688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7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8288 0 0,'0'0'13029'0'0,"2"0"-12308"0"0,119-9 2239 0 0,-18 4-4941 0 0,-81 0-6284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9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 17103 0 0,'0'0'2399'0'0,"2"-1"-1812"0"0,11-5-54 0 0,-1 0 1 0 0,1 2 0 0 0,23-7-1 0 0,-22 9-890 0 0,0 0 1 0 0,22 1-1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09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12352 0 0,'0'0'1336'0'0,"10"6"-608"0"0,1-2 112 0 0,-1-4 24 0 0,-1 0 7 0 0,3 4-479 0 0,3-4-96 0 0,-9-8-16 0 0,9 2-8 0 0,1 6-376 0 0,-7-3-80 0 0,6 3-8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0.3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93 16328 0 0,'-17'-8'745'0'0,"13"6"407"0"0,4 3-948 0 0,0 0 0 0 0,0 0 1 0 0,0-1-1 0 0,-1 1 0 0 0,1 0 0 0 0,0-1 1 0 0,-1 1-1 0 0,1 0 0 0 0,0-1 0 0 0,-1 1 1 0 0,1-1-1 0 0,-1 1 0 0 0,1-1 0 0 0,-1 2 1 0 0,-1-2-76 0 0,1 1 0 0 0,-1 0 0 0 0,1 0 0 0 0,-1 0-1 0 0,1 0 1 0 0,0 0 0 0 0,0 1 0 0 0,0-1 0 0 0,0 0 0 0 0,0 0 0 0 0,0 1 0 0 0,0-1 0 0 0,0 1 0 0 0,0-1 0 0 0,0 1 0 0 0,0 1 0 0 0,-9 29 669 0 0,10-29-780 0 0,0 1 0 0 0,0-1 0 0 0,1 1 0 0 0,-1-1-1 0 0,1 1 1 0 0,0-1 0 0 0,0 0 0 0 0,0 1 0 0 0,0-1-1 0 0,3 4 1 0 0,2 11 26 0 0,-4-7-47 0 0,1 3-18 0 0,1 0 0 0 0,0-1-1 0 0,8 20 1 0 0,-3-11 11 0 0,-6-15-7 0 0,0 1 0 0 0,0-1 1 0 0,0 1-1 0 0,1-1 1 0 0,0 0-1 0 0,10 11 1 0 0,-3-7-210 0 0,0-1 0 0 0,15 11 0 0 0,-23-19 430 0 0,5-11-107 0 0,-6 8-90 0 0,2-2-7 0 0,-1-1 0 0 0,1 1 0 0 0,-1-1 0 0 0,0 0 0 0 0,0 0 0 0 0,0 0 0 0 0,-1 0 0 0 0,0-1 0 0 0,0 1 0 0 0,3-7 0 0 0,1-4 0 0 0,-4 11 6 0 0,0-1 0 0 0,-1 0 0 0 0,0 0-1 0 0,0 0 1 0 0,0 0 0 0 0,0 0 0 0 0,-1 0 0 0 0,0-5-1 0 0,1-9 7 0 0,0 10 26 0 0,-1-1 0 0 0,-1 1 0 0 0,0 0 0 0 0,-2-11 0 0 0,-2-26 244 0 0,4 36-226 0 0,0 0-1 0 0,-1 0 0 0 0,0 0 0 0 0,-1 0 1 0 0,0 0-1 0 0,-1 0 0 0 0,0 1 1 0 0,0-1-1 0 0,-10-14 0 0 0,7 12-260 0 0,5 8 195 0 0,0 0-1 0 0,-1 1 1 0 0,1-1 0 0 0,-1 1-1 0 0,0 0 1 0 0,0 0 0 0 0,0 0-1 0 0,0 0 1 0 0,0 0-1 0 0,-1 1 1 0 0,1-1 0 0 0,-1 1-1 0 0,-5-3 1 0 0,7 5-69 0 0,1-1 1 0 0,-1 1-1 0 0,0-1 0 0 0,1 1 0 0 0,-1-1 1 0 0,0 1-1 0 0,1 0 0 0 0,-1 0 1 0 0,0 0-1 0 0,0 0 0 0 0,0 0 0 0 0,1 0 1 0 0,-1 1-1 0 0,0-1 0 0 0,1 0 1 0 0,-1 1-1 0 0,0 0 0 0 0,1-1 1 0 0,-1 1-1 0 0,0 0 0 0 0,1 0 0 0 0,-1 0 1 0 0,1 0-1 0 0,0 0 0 0 0,-1 0 1 0 0,1 0-1 0 0,0 0 0 0 0,-1 0 1 0 0,1 1-1 0 0,0-1 0 0 0,0 1 0 0 0,0-1 1 0 0,-1 3-1 0 0,-13 29-2865 0 0,9-16 1761 0 0</inkml:trace>
  <inkml:trace contextRef="#ctx0" brushRef="#br0" timeOffset="1">524 217 17535 0 0,'0'0'803'0'0,"-1"-1"-18"0"0,-1 1-730 0 0,1-1 0 0 0,0 0-1 0 0,0 0 1 0 0,0 1-1 0 0,0-1 1 0 0,0 0 0 0 0,0 0-1 0 0,0 0 1 0 0,1 0-1 0 0,-1 0 1 0 0,0-1 0 0 0,0 1-1 0 0,1 0 1 0 0,-2-2-1 0 0,3-4-3503 0 0,2-1-3652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0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5064 0 0,'0'0'14989'0'0,"2"0"-13888"0"0,2 0-743 0 0,6-1 311 0 0,0 2 1 0 0,1-1 0 0 0,-1 1-1 0 0,0 1 1 0 0,18 4 0 0 0,-17-3-454 0 0,-9-2-150 0 0,1 0 0 0 0,0 0 1 0 0,-1 0-1 0 0,1 0 0 0 0,0 0 0 0 0,-1 0 0 0 0,0 1 0 0 0,1-1 0 0 0,2 3 0 0 0,9 8 60 0 0,-10-9-94 0 0,0 1 0 0 0,0-1 0 0 0,0 0 1 0 0,0 1-1 0 0,-1 0 0 0 0,0 0 0 0 0,0 0 0 0 0,0 0 0 0 0,0 0 1 0 0,0 1-1 0 0,-1-1 0 0 0,2 7 0 0 0,-1-3-29 0 0,-2-1 5 0 0,1-1-1 0 0,0 0 1 0 0,-1 1 0 0 0,0-1-1 0 0,-1 1 1 0 0,0 0 0 0 0,0 8-1 0 0,-2 10-124 0 0,2-20 11 0 0,0 1-1 0 0,0 0 1 0 0,-1 0-1 0 0,-2 8 1 0 0,-24 60-1160 0 0,23-65 897 0 0,0-1 0 0 0,-1 1 1 0 0,0-1-1 0 0,0 0 0 0 0,-1-1 0 0 0,-9 11 0 0 0,2-4-822 0 0,-14 11-516 0 0,25-23 1672 0 0,0-1 0 0 0,0 1 0 0 0,0-1 0 0 0,0 0 0 0 0,-1 0 0 0 0,1 0 0 0 0,0 0 0 0 0,-1-1 0 0 0,1 1 0 0 0,-1-1 0 0 0,1 1 0 0 0,-5-1 0 0 0,-2 0 40 0 0,7 0 314 0 0,1-1 59 0 0,0 1-283 0 0,1 0-1 0 0,0 0 1 0 0,-1 0-1 0 0,1-1 0 0 0,0 1 1 0 0,0 0-1 0 0,-1 0 0 0 0,1-1 1 0 0,0 1-1 0 0,-1 0 1 0 0,1 0-1 0 0,0-1 0 0 0,0 1 1 0 0,0 0-1 0 0,-1-1 1 0 0,1 1-1 0 0,0 0 0 0 0,0-1 1 0 0,0 1-1 0 0,0 0 1 0 0,-1-1-1 0 0,1 1 0 0 0,0 0 1 0 0,0-1-1 0 0,0 1 0 0 0,0 0 1 0 0,0-1-1 0 0,0 1 1 0 0,0 0-1 0 0,0-1 0 0 0,0 1 1 0 0,0-1-1 0 0,1 0-11 0 0,-1 0 0 0 0,1 0 0 0 0,0 0 0 0 0,-1 1 0 0 0,1-1-1 0 0,0 0 1 0 0,-1 0 0 0 0,1 1 0 0 0,0-1 0 0 0,0 0 0 0 0,-1 1 0 0 0,3-1 0 0 0,-1-1 74 0 0,1 0-1 0 0,0 1 1 0 0,1 0 0 0 0,-1 0 0 0 0,0 0 0 0 0,0 0 0 0 0,0 0-1 0 0,7 0 1 0 0,2 2 81 0 0,0 0 1 0 0,0 1-1 0 0,0 0 0 0 0,0 1 0 0 0,0 1 1 0 0,-1 0-1 0 0,0 1 0 0 0,18 9 0 0 0,-6-3-182 0 0,64 28 201 0 0,-72-33-851 0 0,1-1 0 0 0,-1-1-1 0 0,31 4 1 0 0,-21-7-8557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2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64 14256 0 0,'0'0'1290'0'0,"-6"0"1314"0"0,5 0-2436 0 0,1 0 0 0 0,-1 0-1 0 0,1-1 1 0 0,-1 1 0 0 0,1 0 0 0 0,-1 0 0 0 0,1 0-1 0 0,0 0 1 0 0,-1 0 0 0 0,1 1 0 0 0,-1-1-1 0 0,1 0 1 0 0,-1 0 0 0 0,1 0 0 0 0,-1 0-1 0 0,1 0 1 0 0,0 1 0 0 0,-1-1 0 0 0,1 0 0 0 0,-1 0-1 0 0,1 1 1 0 0,0-1 0 0 0,-1 0 0 0 0,1 0-1 0 0,-1 1 1 0 0,5 12 2328 0 0,-1-6-3187 0 0,44 120 765 0 0,-32-84-74 0 0,-12-32 0 0 0,0-1 0 0 0,0 0 0 0 0,11 18 0 0 0,26 40 0 0 0,-38-66 0 0 0,-1-1 0 0 0,1 1 0 0 0,-1-1 0 0 0,1 0 0 0 0,-1 1 0 0 0,1-1 0 0 0,0 0 0 0 0,0 0 0 0 0,0 0 0 0 0,2 1 0 0 0,-1-1 0 0 0,6 1 0 0 0,-7-3 0 0 0,1 0 0 0 0,-1 0 0 0 0,0 0 0 0 0,0-1 0 0 0,0 1 0 0 0,0-1 0 0 0,0 1 0 0 0,0-1 0 0 0,0 0 0 0 0,-1 1 0 0 0,1-1 0 0 0,0 0 0 0 0,-1 0 0 0 0,2-2 0 0 0,16-34 0 0 0,-15 25 54 0 0,0-1 0 0 0,-1 1 0 0 0,0-1 0 0 0,-1 0 0 0 0,-1 0 0 0 0,0 0 0 0 0,-2-26 0 0 0,0 11 28 0 0,1 19 1 0 0,-1 0 1 0 0,0 0 0 0 0,-1 1 0 0 0,0-1 0 0 0,-4-11 0 0 0,5 15-68 0 0,-1 1 0 0 0,-1-1 0 0 0,1 1 1 0 0,-1-1-1 0 0,0 1 0 0 0,0 0 0 0 0,-1 0 0 0 0,0 1 1 0 0,-6-8-1 0 0,10 12-14 0 0,-8-8 79 0 0,-1 1 0 0 0,1 1 0 0 0,-15-9 0 0 0,21 14-90 0 0,-1-1-1 0 0,1 1 1 0 0,-1 0 0 0 0,0 0 0 0 0,1 1-1 0 0,-1-1 1 0 0,0 0 0 0 0,0 1 0 0 0,1 0 0 0 0,-1-1-1 0 0,0 1 1 0 0,0 0 0 0 0,0 1 0 0 0,1-1-1 0 0,-1 0 1 0 0,0 1 0 0 0,0-1 0 0 0,-3 2 0 0 0,-10 4-355 0 0,13-5 207 0 0,0 0 0 0 0,0 0 0 0 0,0 0 0 0 0,0 0 0 0 0,0 0 0 0 0,1 1 0 0 0,-1-1 0 0 0,0 1 0 0 0,1 0 0 0 0,-1 0 1 0 0,1 0-1 0 0,0 0 0 0 0,-1 0 0 0 0,1 0 0 0 0,-3 5 0 0 0,4-6 12 0 0,1 0 1 0 0,0-1-1 0 0,-1 1 0 0 0,1 0 1 0 0,-1-1-1 0 0,1 1 1 0 0,0 0-1 0 0,0 0 0 0 0,-1-1 1 0 0,1 1-1 0 0,0 0 0 0 0,0 0 1 0 0,0 0-1 0 0,0-1 0 0 0,0 1 1 0 0,0 0-1 0 0,0 0 1 0 0,0 0-1 0 0,0-1 0 0 0,0 1 1 0 0,0 0-1 0 0,1 1 0 0 0,0 3-807 0 0,0 8-5895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2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121 61 6448 0 0,'0'0'4330'0'0,"-2"-1"-2306"0"0,-1-1-1177 0 0,-1-1 0 0 0,1 0-1 0 0,0 0 1 0 0,0 0-1 0 0,0 0 1 0 0,0 0 0 0 0,-4-8-1 0 0,6 11-701 0 0,1-1-1 0 0,-1 0 0 0 0,0 0 0 0 0,0 1 0 0 0,0-1 0 0 0,0 1 1 0 0,1-1-1 0 0,-1 0 0 0 0,0 1 0 0 0,0 0 0 0 0,0-1 0 0 0,-2 0 1 0 0,2 1-96 0 0,1 0 1 0 0,-1 0-1 0 0,0 0 1 0 0,1 0 0 0 0,-1 0-1 0 0,1-1 1 0 0,-1 1-1 0 0,0 0 1 0 0,1 0-1 0 0,-1-1 1 0 0,1 1 0 0 0,-1-1-1 0 0,1 1 1 0 0,-1 0-1 0 0,1-1 1 0 0,-1 1 0 0 0,1-1-1 0 0,0 1 1 0 0,-1-1-1 0 0,1 1 1 0 0,-1-1-1 0 0,1 1 1 0 0,0-1 0 0 0,0 1-1 0 0,-1-1 1 0 0,1 0-1 0 0,0 0 1 0 0,-21-9 1851 0 0,19 10-1695 0 0,-19 0 80 0 0,21 0-280 0 0,-1 0-1 0 0,1 1 0 0 0,0-1 1 0 0,-1 0-1 0 0,1 0 1 0 0,-1 0-1 0 0,1 1 1 0 0,0-1-1 0 0,-1 0 0 0 0,1 1 1 0 0,-1-1-1 0 0,1 0 1 0 0,0 1-1 0 0,-1-1 0 0 0,1 0 1 0 0,0 1-1 0 0,0-1 1 0 0,-1 1-1 0 0,1-1 1 0 0,0 0-1 0 0,0 1 0 0 0,0-1 1 0 0,-1 2-1 0 0,1-1 1 0 0,-2 2-6 0 0,1-2 1 0 0,0 0 0 0 0,0 0-1 0 0,0 1 1 0 0,0-1 0 0 0,0 0-1 0 0,1 1 1 0 0,-1-1 0 0 0,1 1 0 0 0,-1-1-1 0 0,1 1 1 0 0,-1-1 0 0 0,1 1 0 0 0,0-1-1 0 0,-1 1 1 0 0,1-1 0 0 0,0 1 0 0 0,0-1-1 0 0,0 1 1 0 0,0 0 0 0 0,1-1-1 0 0,0 3 1 0 0,0 24 93 0 0,-1-24-190 0 0,0 1-1 0 0,0-1 1 0 0,0 0-1 0 0,0 1 1 0 0,1-1-1 0 0,1 4 1 0 0,-2-6-180 0 0,3 0-20 0 0,9 5-7 0 0,1-3 50 0 0,22-4 202 0 0,-20-1 51 0 0,-10-2 85 0 0,0-1-1 0 0,1 1 1 0 0,-2-1-1 0 0,1 0 1 0 0,0 0-1 0 0,-1 0 0 0 0,0-1 1 0 0,5-6-1 0 0,4-3 108 0 0,-11 12 1167 0 0,7 12-1094 0 0,-2 16 14 0 0,-1-15-233 0 0,-1 0 0 0 0,0 0 0 0 0,-1 0 0 0 0,0 1 0 0 0,-1 0 0 0 0,3 19 1 0 0,2 4-57 0 0,3 21-10 0 0,-8-35-226 0 0,11 36 0 0 0,-10-43-207 0 0,12 22 0 0 0,4-4-3239 0 0,-9-22 1802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3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 19087 0 0,'0'0'1919'0'0,"3"0"-1648"0"0,14-1 779 0 0,0 0 1 0 0,0-1 0 0 0,0-1-1 0 0,17-5 1 0 0,15-1-109 0 0,-27 5-655 0 0,-5 2 17 0 0,28-1 0 0 0,-29 6-135 0 0,-11-2-138 0 0,-2 3 50 0 0,1 3-22 0 0,-2-5-51 0 0,0 0 1 0 0,0 1-1 0 0,-1-1 0 0 0,1 0 1 0 0,0 0-1 0 0,-1 1 0 0 0,1-1 1 0 0,-1 1-1 0 0,0-1 0 0 0,0 1 0 0 0,0 0 1 0 0,0 2-1 0 0,6 39 34 0 0,-4-20-41 0 0,1 6 333 0 0,-3 50 1 0 0,-1-58-551 0 0,11 129-2840 0 0,-10-110 1081 0 0,-1-23-202 0 0,0-3 265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3.7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11520 0 0,'0'0'5114'0'0,"2"0"-2962"0"0,12-1 1447 0 0,26-4 0 0 0,-24 2-3014 0 0,31-1 1 0 0,103-6-1343 0 0,-144 10 218 0 0,0 0-1 0 0,1-1 1 0 0,-1 0 0 0 0,0 0-1 0 0,0-1 1 0 0,0 0 0 0 0,11-4-1 0 0,11-8-7647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6T23:53:2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10224 0 0,'0'0'1958'0'0,"2"1"-1007"0"0,21 5 3019 0 0,-2 0-3504 0 0,-19-5-381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4.6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13824 0 0,'0'0'1636'0'0,"0"8"374"0"0,-6 25 863 0 0,14 59-944 0 0,-4-55-1250 0 0,-2-23-601 0 0,1-1 1 0 0,8 25-1 0 0,-6-24-71 0 0,5 26-1 0 0,-8-33-32 0 0,-1-1-1 0 0,1 0 0 0 0,1 0 1 0 0,3 8-1 0 0,3 10-748 0 0,-8-22-627 0 0,5 7-10535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5.1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7832 0 0,'0'0'602'0'0,"2"-1"-236"0"0,2 0 54 0 0,-1-1-1 0 0,1 2 1 0 0,0-1 0 0 0,-1 0 0 0 0,1 1 0 0 0,0-1 0 0 0,0 1-1 0 0,0 0 1 0 0,4 1 0 0 0,2-1 592 0 0,-8 0-48 0 0,1 0-10 0 0,47 0 1620 0 0,-45 4-1868 0 0,1 3-156 0 0,1-3-139 0 0,0 2 1 0 0,0-1-1 0 0,11 13 0 0 0,-18-17-384 0 0,1-1 0 0 0,-1 1-1 0 0,1 0 1 0 0,-1 0 0 0 0,0 0 0 0 0,1 0-1 0 0,-1 0 1 0 0,0 0 0 0 0,0 0-1 0 0,0 0 1 0 0,0-1 0 0 0,0 1 0 0 0,0 0-1 0 0,0 0 1 0 0,0 0 0 0 0,0 0-1 0 0,-1 1 1 0 0,1 3 80 0 0,-3 24 358 0 0,3-28-447 0 0,0 1 0 0 0,-1 0 0 0 0,1-1 1 0 0,-1 1-1 0 0,0-1 0 0 0,0 1 0 0 0,1-1 1 0 0,-1 1-1 0 0,0-1 0 0 0,0 0 0 0 0,0 1 1 0 0,0-1-1 0 0,-1 0 0 0 0,1 0 0 0 0,0 0 1 0 0,-2 2-1 0 0,-5 1 20 0 0,-7 6 8 0 0,13-8-41 0 0,-1-1 1 0 0,1 1-1 0 0,-1 0 1 0 0,1-1-1 0 0,-1 1 1 0 0,1-1-1 0 0,-1 0 0 0 0,0 0 1 0 0,1 0-1 0 0,-5 0 1 0 0,-30 5-43 0 0,22-5-21 0 0,11 0-30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5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1 12440 0 0,'0'0'957'0'0,"-1"2"-624"0"0,-11 40 3041 0 0,4-12-924 0 0,1 3-505 0 0,6-26-1474 0 0,0 1 1 0 0,-1-1 0 0 0,-3 9 0 0 0,1-4-128 0 0,0 1 0 0 0,1-1 1 0 0,0 1-1 0 0,-2 23 0 0 0,0 6 100 0 0,2-23-405 0 0,2 0 1 0 0,0 0-1 0 0,1 0 0 0 0,1 0 0 0 0,1 0 0 0 0,5 21 0 0 0,33 110 143 0 0,-34-134-247 0 0,1-1-1 0 0,1 0 1 0 0,0-1-1 0 0,0 1 1 0 0,15 17 0 0 0,0 0-55 0 0,-16-23-104 0 0,0-1 0 0 0,1 0 0 0 0,-1 0 0 0 0,2-1-1 0 0,-1 0 1 0 0,1 0 0 0 0,13 7 0 0 0,-20-12 61 0 0,0-1 0 0 0,0 0 0 0 0,0 0-1 0 0,0 0 1 0 0,0 0 0 0 0,0 0 0 0 0,0-1 0 0 0,0 1 0 0 0,1-1 0 0 0,-1 1-1 0 0,0-1 1 0 0,0 0 0 0 0,3 1 0 0 0,10-1-1688 0 0</inkml:trace>
  <inkml:trace contextRef="#ctx0" brushRef="#br0" timeOffset="1">314 157 4608 0 0,'0'0'208'0'0,"-1"3"-9"0"0,-6 20 611 0 0,6-19 218 0 0,1-1 0 0 0,-1 1 0 0 0,1-1 0 0 0,0 1 0 0 0,0-1 1 0 0,1 1-1 0 0,-1-1 0 0 0,1 1 0 0 0,-1-1 0 0 0,1 1 0 0 0,0-1 0 0 0,1 0 0 0 0,-1 1 0 0 0,2 3 0 0 0,4 4-176 0 0,-1 1-1 0 0,1-2 1 0 0,14 18 0 0 0,-5-4-156 0 0,-14-19-544 0 0,1 0 1 0 0,0 0 0 0 0,0-1 0 0 0,6 7 0 0 0,5 4 283 0 0,19 27 0 0 0,-21-25-261 0 0,23 24 0 0 0,28 32-267 0 0,-35-45-512 0 0,-26-26 43 0 0,1 0 1 0 0,0 0-1 0 0,0 0 0 0 0,0 0 0 0 0,0 0 0 0 0,0 0 0 0 0,0-1 0 0 0,7 3 0 0 0,1-4-7438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5.8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222 0 9672 0 0,'-9'1'1004'0'0,"7"0"-971"0"0,1-1 0 0 0,-1 1 0 0 0,1 0 0 0 0,-1 0 0 0 0,1-1 0 0 0,0 1 1 0 0,-1 0-1 0 0,1 0 0 0 0,-2 2 0 0 0,-8 5 1916 0 0,5-5-816 0 0,-1 1 0 0 0,1 0 0 0 0,0 0 0 0 0,0 0 0 0 0,1 0 1 0 0,-1 1-1 0 0,1 0 0 0 0,-8 9 0 0 0,11-11-880 0 0,-2 1 12 0 0,-1 1 238 0 0,0 1 0 0 0,0 0 1 0 0,0 0-1 0 0,-7 14 1 0 0,-17 28 616 0 0,19-32-954 0 0,-17 34 1 0 0,23-39-247 0 0,0 0 0 0 0,1 0 0 0 0,0 1-1 0 0,0-1 1 0 0,1 1 0 0 0,0 15 0 0 0,1 14-3528 0 0,2-37-2292 0 0,2 9-1681 0 0</inkml:trace>
  <inkml:trace contextRef="#ctx0" brushRef="#br0" timeOffset="1">325 102 14800 0 0,'13'3'678'0'0,"-11"-2"-14"0"0,24-6-239 0 0,15-7 3729 0 0,-35 8-3069 0 0,-4 2-972 0 0,13 2 1086 0 0,-6 0-1674 0 0,1 0-33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6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1 119 18575 0 0,'0'0'1859'0'0,"2"-1"-1579"0"0,9-2 566 0 0,0-2 0 0 0,-1 0 0 0 0,18-10-1 0 0,-21 11-609 0 0,90-59-1136 0 0,-82 53-534 0 0,0-2-366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6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6 224 10136 0 0,'-2'-10'295'0'0,"1"7"-139"0"0,0 0-1 0 0,0 0 1 0 0,1 0 0 0 0,0 0 0 0 0,-1 0-1 0 0,1-5 8819 0 0,6 23-6354 0 0,36 147 1390 0 0,-32-124-3846 0 0,15 46 30 0 0,-9-29-195 0 0,-14-45-319 0 0,1 0 0 0 0,0 0 0 0 0,0 0 0 0 0,1 0 1 0 0,0 0-1 0 0,1-1 0 0 0,0 0 0 0 0,6 9 0 0 0,-4-8-1848 0 0</inkml:trace>
  <inkml:trace contextRef="#ctx0" brushRef="#br0" timeOffset="1">213 0 19375 0 0,'11'1'1474'0'0,"4"3"-838"0"0,-6 1-618 0 0,-3 8 272 0 0,-6-12-137 0 0,1 1 0 0 0,-1 0 0 0 0,1-1 0 0 0,0 1 0 0 0,0-1 0 0 0,0 1 0 0 0,-1-1 0 0 0,2 1 0 0 0,1 1 0 0 0,2 3 303 0 0,1 0 0 0 0,-1 0-1 0 0,0 1 1 0 0,-1-1 0 0 0,7 13-1 0 0,15 38 256 0 0,-22-48-532 0 0,4 10-47 0 0,80 205 460 0 0,-72-176-468 0 0,-3 0 1 0 0,14 91-1 0 0,-23-101-184 0 0,-1 0 0 0 0,-2 0 0 0 0,-5 55 0 0 0,-16 22-983 0 0,15-84-353 0 0,-1-3-386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7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7368 0 0,'-1'1'66'0'0,"0"0"0"0"0,-1-1 0 0 0,1 1 0 0 0,0-1 0 0 0,0 1 1 0 0,0-1-1 0 0,0 0 0 0 0,0 0 0 0 0,0 1 0 0 0,0-1 0 0 0,-1 0 0 0 0,1 0 0 0 0,0 0 1 0 0,0 0-1 0 0,-9-1 15972 0 0,21 6-15095 0 0,5-2-790 0 0,1-2 1 0 0,0 1 0 0 0,25-3 0 0 0,-3 1-1608 0 0</inkml:trace>
  <inkml:trace contextRef="#ctx0" brushRef="#br0" timeOffset="1">43 96 12440 0 0,'0'23'1104'0'0,"0"-14"1903"0"0,9-12-2015 0 0,7 6-224 0 0,5-6-48 0 0,0 3-8 0 0,0-10 0 0 0,-6 10-808 0 0,0-10-160 0 0,1 1-32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7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17503 0 0,'0'0'1759'0'0,"3"1"-1474"0"0,16 3 1066 0 0,0-1 0 0 0,0 0 0 0 0,29-1 0 0 0,46-2 1296 0 0,-51 6-2630 0 0,-41-7-17 0 0,-1 1 0 0 0,0 0 0 0 0,0 0 0 0 0,-1 0 0 0 0,1 0 0 0 0,0 0 0 0 0,0 0 0 0 0,-1 0 0 0 0,1 0 0 0 0,0 0 0 0 0,-1 0 0 0 0,1 1 0 0 0,0-1 0 0 0,0 0 0 0 0,-1 0 0 0 0,1 1 0 0 0,0-1 0 0 0,-1 0 0 0 0,1 1 0 0 0,0-1 0 0 0,-1 1 0 0 0,1 0 0 0 0,3 0 0 0 0,-1 1 0 0 0,0-1 0 0 0,-1 1 0 0 0,1 0 0 0 0,0 0 0 0 0,0 0 0 0 0,3 3 0 0 0,-5-3 0 0 0,0-1 0 0 0,-1 1 0 0 0,1 0 0 0 0,0-1 0 0 0,0 1 0 0 0,-1 0 0 0 0,1 0 0 0 0,-1 0 0 0 0,0-1 0 0 0,1 1 0 0 0,-1 0 0 0 0,0 0 0 0 0,0 0 0 0 0,0 2 0 0 0,-1 39 0 0 0,-1-24 0 0 0,2 1 0 0 0,1 0 0 0 0,5 34 0 0 0,-2-32-378 0 0,-1 0 0 0 0,-1 0-1 0 0,0 26 1 0 0,0-22-1215 0 0,-1 9-2205 0 0,-4-17 2102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7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36 7832 0 0,'0'0'11301'0'0,"2"0"-9757"0"0,6-3-627 0 0,13-4 837 0 0,32-6 1 0 0,-45 11-1555 0 0,15-2-52 0 0,42-3 0 0 0,30 7-1733 0 0,-76 0-198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7T00:57:18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51 21191 0 0,'0'0'1027'0'0,"-1"-2"-448"0"0,-3-3-385 0 0,-2 0 0 0 0,1 0 0 0 0,0 0 1 0 0,-1 0-1 0 0,-9-5 0 0 0,12 8-55 0 0,0 1-1 0 0,0-1 1 0 0,1 1 0 0 0,-1-1 0 0 0,0 1-1 0 0,0 0 1 0 0,-1 0 0 0 0,1 0 0 0 0,0 1 0 0 0,0-1-1 0 0,0 1 1 0 0,-1-1 0 0 0,-5 2 0 0 0,4-1 32 0 0,1 2 0 0 0,-1-1 0 0 0,0 1 0 0 0,1-1 0 0 0,0 1 0 0 0,-1 0 0 0 0,1 1 0 0 0,0-1 0 0 0,-5 5 0 0 0,4-4-171 0 0,0 1 0 0 0,0-1 0 0 0,0 1 0 0 0,1 1 0 0 0,0-1 0 0 0,-1 1 0 0 0,2-1 0 0 0,-1 1 0 0 0,0 0 0 0 0,1 1 0 0 0,0-1 0 0 0,0 0 0 0 0,1 1 0 0 0,0 0 0 0 0,0 0 0 0 0,0-1 0 0 0,0 1 0 0 0,1 0 0 0 0,0 1 0 0 0,0 6 0 0 0,1-7 0 0 0,-1 0 0 0 0,0 1 0 0 0,-3 10 0 0 0,3-13 0 0 0,0 1 0 0 0,0-1 0 0 0,0 1 0 0 0,0-1 0 0 0,1 1 0 0 0,0-1 0 0 0,0 9 0 0 0,2-3 0 0 0,0 0 0 0 0,0 0 0 0 0,1-1 0 0 0,0 1 0 0 0,5 10 0 0 0,-5-13-109 0 0,1 0-1 0 0,0 0 1 0 0,1 0-1 0 0,-1 0 1 0 0,1-1 0 0 0,0 1-1 0 0,1-1 1 0 0,6 5-1 0 0,-8-8 43 0 0,0 0 0 0 0,1 0 1 0 0,-1 0-1 0 0,0-1 0 0 0,1 1 0 0 0,0-1 0 0 0,0 0 0 0 0,-1-1 0 0 0,1 1 1 0 0,0-1-1 0 0,0 0 0 0 0,0 0 0 0 0,1-1 0 0 0,5 1 0 0 0,8-1-766 0 0,1-1-1 0 0,0-1 0 0 0,24-5 1 0 0,-25 2-4746 0 0,-8 1-1631 0 0</inkml:trace>
  <inkml:trace contextRef="#ctx0" brushRef="#br0" timeOffset="1">482 234 4144 0 0,'0'0'191'0'0,"0"3"-11"0"0,0-1 209 0 0,0 0 0 0 0,0 0 0 0 0,0 1 0 0 0,0-1 0 0 0,0 0 0 0 0,1 0 0 0 0,-1 1 0 0 0,1-1 0 0 0,-1 0 0 0 0,1 0 0 0 0,1 3 1 0 0,2 5 2358 0 0,2 12 3862 0 0,-5-18-5891 0 0,0-1-1 0 0,0 1 1 0 0,0-1 0 0 0,0 1-1 0 0,0 7 1 0 0,-1-1-313 0 0,1 0 0 0 0,0 0 1 0 0,1 0-1 0 0,0 0 0 0 0,6 17 0 0 0,-5-18-316 0 0,-1 0-1 0 0,0 0 1 0 0,-1 0-1 0 0,1 0 1 0 0,-2 10-1 0 0,1-7 171 0 0,0-1 0 0 0,4 17-1 0 0,15 59-812 0 0,-19-84 406 0 0,0 0 0 0 0,0 1-1 0 0,1-1 1 0 0,-1 0 0 0 0,1 0 0 0 0,3 5 0 0 0,1 2-491 0 0,0 9-781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22.png"/><Relationship Id="rId42" Type="http://schemas.openxmlformats.org/officeDocument/2006/relationships/customXml" Target="../ink/ink20.xml"/><Relationship Id="rId47" Type="http://schemas.openxmlformats.org/officeDocument/2006/relationships/image" Target="../media/image35.png"/><Relationship Id="rId63" Type="http://schemas.openxmlformats.org/officeDocument/2006/relationships/image" Target="../media/image43.png"/><Relationship Id="rId68" Type="http://schemas.openxmlformats.org/officeDocument/2006/relationships/customXml" Target="../ink/ink33.xml"/><Relationship Id="rId7" Type="http://schemas.openxmlformats.org/officeDocument/2006/relationships/image" Target="../media/image1510.png"/><Relationship Id="rId2" Type="http://schemas.openxmlformats.org/officeDocument/2006/relationships/image" Target="../media/image19.png"/><Relationship Id="rId16" Type="http://schemas.openxmlformats.org/officeDocument/2006/relationships/customXml" Target="../ink/ink7.xml"/><Relationship Id="rId29" Type="http://schemas.openxmlformats.org/officeDocument/2006/relationships/image" Target="../media/image26.png"/><Relationship Id="rId11" Type="http://schemas.openxmlformats.org/officeDocument/2006/relationships/image" Target="../media/image171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0.png"/><Relationship Id="rId40" Type="http://schemas.openxmlformats.org/officeDocument/2006/relationships/customXml" Target="../ink/ink19.xml"/><Relationship Id="rId45" Type="http://schemas.openxmlformats.org/officeDocument/2006/relationships/image" Target="../media/image34.png"/><Relationship Id="rId53" Type="http://schemas.openxmlformats.org/officeDocument/2006/relationships/image" Target="../media/image38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image" Target="../media/image1410.png"/><Relationship Id="rId61" Type="http://schemas.openxmlformats.org/officeDocument/2006/relationships/image" Target="../media/image42.png"/><Relationship Id="rId19" Type="http://schemas.openxmlformats.org/officeDocument/2006/relationships/image" Target="../media/image2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5.png"/><Relationship Id="rId30" Type="http://schemas.openxmlformats.org/officeDocument/2006/relationships/customXml" Target="../ink/ink14.xml"/><Relationship Id="rId35" Type="http://schemas.openxmlformats.org/officeDocument/2006/relationships/image" Target="../media/image29.png"/><Relationship Id="rId43" Type="http://schemas.openxmlformats.org/officeDocument/2006/relationships/image" Target="../media/image33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6.png"/><Relationship Id="rId8" Type="http://schemas.openxmlformats.org/officeDocument/2006/relationships/customXml" Target="../ink/ink3.xml"/><Relationship Id="rId51" Type="http://schemas.openxmlformats.org/officeDocument/2006/relationships/image" Target="../media/image37.png"/><Relationship Id="rId3" Type="http://schemas.openxmlformats.org/officeDocument/2006/relationships/image" Target="../media/image1310.png"/><Relationship Id="rId12" Type="http://schemas.openxmlformats.org/officeDocument/2006/relationships/customXml" Target="../ink/ink5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41.png"/><Relationship Id="rId67" Type="http://schemas.openxmlformats.org/officeDocument/2006/relationships/image" Target="../media/image45.png"/><Relationship Id="rId20" Type="http://schemas.openxmlformats.org/officeDocument/2006/relationships/customXml" Target="../ink/ink9.xml"/><Relationship Id="rId41" Type="http://schemas.openxmlformats.org/officeDocument/2006/relationships/image" Target="../media/image32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910.png"/><Relationship Id="rId23" Type="http://schemas.openxmlformats.org/officeDocument/2006/relationships/image" Target="../media/image23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4.xml"/><Relationship Id="rId31" Type="http://schemas.openxmlformats.org/officeDocument/2006/relationships/image" Target="../media/image27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1610.png"/><Relationship Id="rId13" Type="http://schemas.openxmlformats.org/officeDocument/2006/relationships/image" Target="../media/image1810.png"/><Relationship Id="rId18" Type="http://schemas.openxmlformats.org/officeDocument/2006/relationships/customXml" Target="../ink/ink8.xml"/><Relationship Id="rId39" Type="http://schemas.openxmlformats.org/officeDocument/2006/relationships/image" Target="../media/image31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.xml"/><Relationship Id="rId671" Type="http://schemas.openxmlformats.org/officeDocument/2006/relationships/image" Target="../media/image384.png"/><Relationship Id="rId21" Type="http://schemas.openxmlformats.org/officeDocument/2006/relationships/customXml" Target="../ink/ink43.xml"/><Relationship Id="rId324" Type="http://schemas.openxmlformats.org/officeDocument/2006/relationships/customXml" Target="../ink/ink195.xml"/><Relationship Id="rId531" Type="http://schemas.openxmlformats.org/officeDocument/2006/relationships/image" Target="../media/image314.png"/><Relationship Id="rId629" Type="http://schemas.openxmlformats.org/officeDocument/2006/relationships/image" Target="../media/image363.png"/><Relationship Id="rId170" Type="http://schemas.openxmlformats.org/officeDocument/2006/relationships/image" Target="../media/image134.png"/><Relationship Id="rId268" Type="http://schemas.openxmlformats.org/officeDocument/2006/relationships/customXml" Target="../ink/ink167.xml"/><Relationship Id="rId475" Type="http://schemas.openxmlformats.org/officeDocument/2006/relationships/image" Target="../media/image286.png"/><Relationship Id="rId32" Type="http://schemas.openxmlformats.org/officeDocument/2006/relationships/image" Target="../media/image64.png"/><Relationship Id="rId128" Type="http://schemas.openxmlformats.org/officeDocument/2006/relationships/image" Target="../media/image113.png"/><Relationship Id="rId335" Type="http://schemas.openxmlformats.org/officeDocument/2006/relationships/image" Target="../media/image216.png"/><Relationship Id="rId542" Type="http://schemas.openxmlformats.org/officeDocument/2006/relationships/customXml" Target="../ink/ink304.xml"/><Relationship Id="rId181" Type="http://schemas.openxmlformats.org/officeDocument/2006/relationships/customXml" Target="../ink/ink123.xml"/><Relationship Id="rId402" Type="http://schemas.openxmlformats.org/officeDocument/2006/relationships/customXml" Target="../ink/ink234.xml"/><Relationship Id="rId279" Type="http://schemas.openxmlformats.org/officeDocument/2006/relationships/image" Target="../media/image188.png"/><Relationship Id="rId486" Type="http://schemas.openxmlformats.org/officeDocument/2006/relationships/customXml" Target="../ink/ink276.xml"/><Relationship Id="rId43" Type="http://schemas.openxmlformats.org/officeDocument/2006/relationships/customXml" Target="../ink/ink54.xml"/><Relationship Id="rId139" Type="http://schemas.openxmlformats.org/officeDocument/2006/relationships/customXml" Target="../ink/ink102.xml"/><Relationship Id="rId346" Type="http://schemas.openxmlformats.org/officeDocument/2006/relationships/customXml" Target="../ink/ink206.xml"/><Relationship Id="rId553" Type="http://schemas.openxmlformats.org/officeDocument/2006/relationships/image" Target="../media/image325.png"/><Relationship Id="rId192" Type="http://schemas.openxmlformats.org/officeDocument/2006/relationships/image" Target="../media/image145.png"/><Relationship Id="rId206" Type="http://schemas.openxmlformats.org/officeDocument/2006/relationships/image" Target="../media/image152.png"/><Relationship Id="rId413" Type="http://schemas.openxmlformats.org/officeDocument/2006/relationships/image" Target="../media/image255.png"/><Relationship Id="rId497" Type="http://schemas.openxmlformats.org/officeDocument/2006/relationships/image" Target="../media/image297.png"/><Relationship Id="rId620" Type="http://schemas.openxmlformats.org/officeDocument/2006/relationships/customXml" Target="../ink/ink343.xml"/><Relationship Id="rId357" Type="http://schemas.openxmlformats.org/officeDocument/2006/relationships/image" Target="../media/image227.png"/><Relationship Id="rId54" Type="http://schemas.openxmlformats.org/officeDocument/2006/relationships/image" Target="../media/image75.png"/><Relationship Id="rId217" Type="http://schemas.openxmlformats.org/officeDocument/2006/relationships/customXml" Target="../ink/ink141.xml"/><Relationship Id="rId564" Type="http://schemas.openxmlformats.org/officeDocument/2006/relationships/customXml" Target="../ink/ink315.xml"/><Relationship Id="rId424" Type="http://schemas.openxmlformats.org/officeDocument/2006/relationships/customXml" Target="../ink/ink245.xml"/><Relationship Id="rId631" Type="http://schemas.openxmlformats.org/officeDocument/2006/relationships/image" Target="../media/image364.png"/><Relationship Id="rId270" Type="http://schemas.openxmlformats.org/officeDocument/2006/relationships/customXml" Target="../ink/ink168.xml"/><Relationship Id="rId65" Type="http://schemas.openxmlformats.org/officeDocument/2006/relationships/customXml" Target="../ink/ink65.xml"/><Relationship Id="rId130" Type="http://schemas.openxmlformats.org/officeDocument/2006/relationships/image" Target="../media/image114.png"/><Relationship Id="rId368" Type="http://schemas.openxmlformats.org/officeDocument/2006/relationships/customXml" Target="../ink/ink217.xml"/><Relationship Id="rId575" Type="http://schemas.openxmlformats.org/officeDocument/2006/relationships/image" Target="../media/image336.png"/><Relationship Id="rId228" Type="http://schemas.openxmlformats.org/officeDocument/2006/relationships/customXml" Target="../ink/ink147.xml"/><Relationship Id="rId435" Type="http://schemas.openxmlformats.org/officeDocument/2006/relationships/image" Target="../media/image266.png"/><Relationship Id="rId642" Type="http://schemas.openxmlformats.org/officeDocument/2006/relationships/customXml" Target="../ink/ink354.xml"/><Relationship Id="rId281" Type="http://schemas.openxmlformats.org/officeDocument/2006/relationships/image" Target="../media/image189.png"/><Relationship Id="rId502" Type="http://schemas.openxmlformats.org/officeDocument/2006/relationships/customXml" Target="../ink/ink284.xml"/><Relationship Id="rId76" Type="http://schemas.openxmlformats.org/officeDocument/2006/relationships/image" Target="../media/image87.png"/><Relationship Id="rId141" Type="http://schemas.openxmlformats.org/officeDocument/2006/relationships/customXml" Target="../ink/ink103.xml"/><Relationship Id="rId379" Type="http://schemas.openxmlformats.org/officeDocument/2006/relationships/image" Target="../media/image238.png"/><Relationship Id="rId586" Type="http://schemas.openxmlformats.org/officeDocument/2006/relationships/customXml" Target="../ink/ink326.xml"/><Relationship Id="rId7" Type="http://schemas.openxmlformats.org/officeDocument/2006/relationships/customXml" Target="../ink/ink36.xml"/><Relationship Id="rId239" Type="http://schemas.openxmlformats.org/officeDocument/2006/relationships/image" Target="../media/image168.png"/><Relationship Id="rId446" Type="http://schemas.openxmlformats.org/officeDocument/2006/relationships/customXml" Target="../ink/ink256.xml"/><Relationship Id="rId653" Type="http://schemas.openxmlformats.org/officeDocument/2006/relationships/image" Target="../media/image375.png"/><Relationship Id="rId292" Type="http://schemas.openxmlformats.org/officeDocument/2006/relationships/customXml" Target="../ink/ink179.xml"/><Relationship Id="rId306" Type="http://schemas.openxmlformats.org/officeDocument/2006/relationships/customXml" Target="../ink/ink186.xml"/><Relationship Id="rId87" Type="http://schemas.openxmlformats.org/officeDocument/2006/relationships/customXml" Target="../ink/ink76.xml"/><Relationship Id="rId513" Type="http://schemas.openxmlformats.org/officeDocument/2006/relationships/image" Target="../media/image305.png"/><Relationship Id="rId597" Type="http://schemas.openxmlformats.org/officeDocument/2006/relationships/image" Target="../media/image347.png"/><Relationship Id="rId152" Type="http://schemas.openxmlformats.org/officeDocument/2006/relationships/image" Target="../media/image125.png"/><Relationship Id="rId457" Type="http://schemas.openxmlformats.org/officeDocument/2006/relationships/image" Target="../media/image277.png"/><Relationship Id="rId664" Type="http://schemas.openxmlformats.org/officeDocument/2006/relationships/customXml" Target="../ink/ink365.xml"/><Relationship Id="rId14" Type="http://schemas.openxmlformats.org/officeDocument/2006/relationships/image" Target="../media/image55.png"/><Relationship Id="rId317" Type="http://schemas.openxmlformats.org/officeDocument/2006/relationships/image" Target="../media/image207.png"/><Relationship Id="rId524" Type="http://schemas.openxmlformats.org/officeDocument/2006/relationships/customXml" Target="../ink/ink295.xml"/><Relationship Id="rId98" Type="http://schemas.openxmlformats.org/officeDocument/2006/relationships/image" Target="../media/image98.png"/><Relationship Id="rId163" Type="http://schemas.openxmlformats.org/officeDocument/2006/relationships/customXml" Target="../ink/ink114.xml"/><Relationship Id="rId370" Type="http://schemas.openxmlformats.org/officeDocument/2006/relationships/customXml" Target="../ink/ink218.xml"/><Relationship Id="rId230" Type="http://schemas.openxmlformats.org/officeDocument/2006/relationships/customXml" Target="../ink/ink148.xml"/><Relationship Id="rId468" Type="http://schemas.openxmlformats.org/officeDocument/2006/relationships/customXml" Target="../ink/ink267.xml"/><Relationship Id="rId25" Type="http://schemas.openxmlformats.org/officeDocument/2006/relationships/customXml" Target="../ink/ink45.xml"/><Relationship Id="rId328" Type="http://schemas.openxmlformats.org/officeDocument/2006/relationships/customXml" Target="../ink/ink197.xml"/><Relationship Id="rId535" Type="http://schemas.openxmlformats.org/officeDocument/2006/relationships/image" Target="../media/image316.png"/><Relationship Id="rId174" Type="http://schemas.openxmlformats.org/officeDocument/2006/relationships/image" Target="../media/image136.png"/><Relationship Id="rId381" Type="http://schemas.openxmlformats.org/officeDocument/2006/relationships/image" Target="../media/image239.png"/><Relationship Id="rId602" Type="http://schemas.openxmlformats.org/officeDocument/2006/relationships/customXml" Target="../ink/ink334.xml"/><Relationship Id="rId241" Type="http://schemas.openxmlformats.org/officeDocument/2006/relationships/image" Target="../media/image169.png"/><Relationship Id="rId479" Type="http://schemas.openxmlformats.org/officeDocument/2006/relationships/image" Target="../media/image288.png"/><Relationship Id="rId36" Type="http://schemas.openxmlformats.org/officeDocument/2006/relationships/image" Target="../media/image66.png"/><Relationship Id="rId339" Type="http://schemas.openxmlformats.org/officeDocument/2006/relationships/image" Target="../media/image218.png"/><Relationship Id="rId546" Type="http://schemas.openxmlformats.org/officeDocument/2006/relationships/customXml" Target="../ink/ink306.xml"/><Relationship Id="rId101" Type="http://schemas.openxmlformats.org/officeDocument/2006/relationships/customXml" Target="../ink/ink83.xml"/><Relationship Id="rId185" Type="http://schemas.openxmlformats.org/officeDocument/2006/relationships/customXml" Target="../ink/ink125.xml"/><Relationship Id="rId406" Type="http://schemas.openxmlformats.org/officeDocument/2006/relationships/customXml" Target="../ink/ink236.xml"/><Relationship Id="rId392" Type="http://schemas.openxmlformats.org/officeDocument/2006/relationships/customXml" Target="../ink/ink229.xml"/><Relationship Id="rId613" Type="http://schemas.openxmlformats.org/officeDocument/2006/relationships/image" Target="../media/image355.png"/><Relationship Id="rId252" Type="http://schemas.openxmlformats.org/officeDocument/2006/relationships/customXml" Target="../ink/ink159.xml"/><Relationship Id="rId47" Type="http://schemas.openxmlformats.org/officeDocument/2006/relationships/customXml" Target="../ink/ink56.xml"/><Relationship Id="rId112" Type="http://schemas.openxmlformats.org/officeDocument/2006/relationships/image" Target="../media/image105.png"/><Relationship Id="rId557" Type="http://schemas.openxmlformats.org/officeDocument/2006/relationships/image" Target="../media/image327.png"/><Relationship Id="rId196" Type="http://schemas.openxmlformats.org/officeDocument/2006/relationships/image" Target="../media/image147.png"/><Relationship Id="rId417" Type="http://schemas.openxmlformats.org/officeDocument/2006/relationships/image" Target="../media/image257.png"/><Relationship Id="rId624" Type="http://schemas.openxmlformats.org/officeDocument/2006/relationships/customXml" Target="../ink/ink345.xml"/><Relationship Id="rId263" Type="http://schemas.openxmlformats.org/officeDocument/2006/relationships/image" Target="../media/image180.png"/><Relationship Id="rId470" Type="http://schemas.openxmlformats.org/officeDocument/2006/relationships/customXml" Target="../ink/ink268.xml"/><Relationship Id="rId58" Type="http://schemas.openxmlformats.org/officeDocument/2006/relationships/image" Target="../media/image77.png"/><Relationship Id="rId123" Type="http://schemas.openxmlformats.org/officeDocument/2006/relationships/customXml" Target="../ink/ink94.xml"/><Relationship Id="rId330" Type="http://schemas.openxmlformats.org/officeDocument/2006/relationships/customXml" Target="../ink/ink198.xml"/><Relationship Id="rId568" Type="http://schemas.openxmlformats.org/officeDocument/2006/relationships/customXml" Target="../ink/ink317.xml"/><Relationship Id="rId428" Type="http://schemas.openxmlformats.org/officeDocument/2006/relationships/customXml" Target="../ink/ink247.xml"/><Relationship Id="rId635" Type="http://schemas.openxmlformats.org/officeDocument/2006/relationships/image" Target="../media/image366.png"/><Relationship Id="rId274" Type="http://schemas.openxmlformats.org/officeDocument/2006/relationships/customXml" Target="../ink/ink170.xml"/><Relationship Id="rId481" Type="http://schemas.openxmlformats.org/officeDocument/2006/relationships/image" Target="../media/image289.png"/><Relationship Id="rId69" Type="http://schemas.openxmlformats.org/officeDocument/2006/relationships/customXml" Target="../ink/ink67.xml"/><Relationship Id="rId134" Type="http://schemas.openxmlformats.org/officeDocument/2006/relationships/image" Target="../media/image116.png"/><Relationship Id="rId579" Type="http://schemas.openxmlformats.org/officeDocument/2006/relationships/image" Target="../media/image338.png"/><Relationship Id="rId341" Type="http://schemas.openxmlformats.org/officeDocument/2006/relationships/image" Target="../media/image219.png"/><Relationship Id="rId439" Type="http://schemas.openxmlformats.org/officeDocument/2006/relationships/image" Target="../media/image268.png"/><Relationship Id="rId646" Type="http://schemas.openxmlformats.org/officeDocument/2006/relationships/customXml" Target="../ink/ink356.xml"/><Relationship Id="rId201" Type="http://schemas.openxmlformats.org/officeDocument/2006/relationships/customXml" Target="../ink/ink133.xml"/><Relationship Id="rId243" Type="http://schemas.openxmlformats.org/officeDocument/2006/relationships/image" Target="../media/image170.png"/><Relationship Id="rId285" Type="http://schemas.openxmlformats.org/officeDocument/2006/relationships/image" Target="../media/image191.png"/><Relationship Id="rId450" Type="http://schemas.openxmlformats.org/officeDocument/2006/relationships/customXml" Target="../ink/ink258.xml"/><Relationship Id="rId506" Type="http://schemas.openxmlformats.org/officeDocument/2006/relationships/customXml" Target="../ink/ink286.xml"/><Relationship Id="rId38" Type="http://schemas.openxmlformats.org/officeDocument/2006/relationships/image" Target="../media/image67.png"/><Relationship Id="rId103" Type="http://schemas.openxmlformats.org/officeDocument/2006/relationships/customXml" Target="../ink/ink84.xml"/><Relationship Id="rId310" Type="http://schemas.openxmlformats.org/officeDocument/2006/relationships/customXml" Target="../ink/ink188.xml"/><Relationship Id="rId492" Type="http://schemas.openxmlformats.org/officeDocument/2006/relationships/customXml" Target="../ink/ink279.xml"/><Relationship Id="rId548" Type="http://schemas.openxmlformats.org/officeDocument/2006/relationships/customXml" Target="../ink/ink307.xml"/><Relationship Id="rId91" Type="http://schemas.openxmlformats.org/officeDocument/2006/relationships/customXml" Target="../ink/ink78.xml"/><Relationship Id="rId145" Type="http://schemas.openxmlformats.org/officeDocument/2006/relationships/customXml" Target="../ink/ink105.xml"/><Relationship Id="rId187" Type="http://schemas.openxmlformats.org/officeDocument/2006/relationships/customXml" Target="../ink/ink126.xml"/><Relationship Id="rId352" Type="http://schemas.openxmlformats.org/officeDocument/2006/relationships/customXml" Target="../ink/ink209.xml"/><Relationship Id="rId394" Type="http://schemas.openxmlformats.org/officeDocument/2006/relationships/customXml" Target="../ink/ink230.xml"/><Relationship Id="rId408" Type="http://schemas.openxmlformats.org/officeDocument/2006/relationships/customXml" Target="../ink/ink237.xml"/><Relationship Id="rId615" Type="http://schemas.openxmlformats.org/officeDocument/2006/relationships/image" Target="../media/image356.png"/><Relationship Id="rId212" Type="http://schemas.openxmlformats.org/officeDocument/2006/relationships/image" Target="../media/image155.png"/><Relationship Id="rId254" Type="http://schemas.openxmlformats.org/officeDocument/2006/relationships/customXml" Target="../ink/ink160.xml"/><Relationship Id="rId657" Type="http://schemas.openxmlformats.org/officeDocument/2006/relationships/image" Target="../media/image377.png"/><Relationship Id="rId49" Type="http://schemas.openxmlformats.org/officeDocument/2006/relationships/customXml" Target="../ink/ink57.xml"/><Relationship Id="rId114" Type="http://schemas.openxmlformats.org/officeDocument/2006/relationships/image" Target="../media/image106.png"/><Relationship Id="rId296" Type="http://schemas.openxmlformats.org/officeDocument/2006/relationships/customXml" Target="../ink/ink181.xml"/><Relationship Id="rId461" Type="http://schemas.openxmlformats.org/officeDocument/2006/relationships/image" Target="../media/image279.png"/><Relationship Id="rId517" Type="http://schemas.openxmlformats.org/officeDocument/2006/relationships/image" Target="../media/image307.png"/><Relationship Id="rId559" Type="http://schemas.openxmlformats.org/officeDocument/2006/relationships/image" Target="../media/image328.png"/><Relationship Id="rId60" Type="http://schemas.openxmlformats.org/officeDocument/2006/relationships/image" Target="../media/image78.png"/><Relationship Id="rId156" Type="http://schemas.openxmlformats.org/officeDocument/2006/relationships/image" Target="../media/image127.png"/><Relationship Id="rId198" Type="http://schemas.openxmlformats.org/officeDocument/2006/relationships/image" Target="../media/image148.png"/><Relationship Id="rId321" Type="http://schemas.openxmlformats.org/officeDocument/2006/relationships/image" Target="../media/image209.png"/><Relationship Id="rId363" Type="http://schemas.openxmlformats.org/officeDocument/2006/relationships/image" Target="../media/image230.png"/><Relationship Id="rId419" Type="http://schemas.openxmlformats.org/officeDocument/2006/relationships/image" Target="../media/image258.png"/><Relationship Id="rId570" Type="http://schemas.openxmlformats.org/officeDocument/2006/relationships/customXml" Target="../ink/ink318.xml"/><Relationship Id="rId626" Type="http://schemas.openxmlformats.org/officeDocument/2006/relationships/customXml" Target="../ink/ink346.xml"/><Relationship Id="rId223" Type="http://schemas.openxmlformats.org/officeDocument/2006/relationships/customXml" Target="../ink/ink144.xml"/><Relationship Id="rId430" Type="http://schemas.openxmlformats.org/officeDocument/2006/relationships/customXml" Target="../ink/ink248.xml"/><Relationship Id="rId668" Type="http://schemas.openxmlformats.org/officeDocument/2006/relationships/customXml" Target="../ink/ink367.xml"/><Relationship Id="rId18" Type="http://schemas.openxmlformats.org/officeDocument/2006/relationships/image" Target="../media/image57.png"/><Relationship Id="rId265" Type="http://schemas.openxmlformats.org/officeDocument/2006/relationships/image" Target="../media/image181.png"/><Relationship Id="rId472" Type="http://schemas.openxmlformats.org/officeDocument/2006/relationships/customXml" Target="../ink/ink269.xml"/><Relationship Id="rId528" Type="http://schemas.openxmlformats.org/officeDocument/2006/relationships/customXml" Target="../ink/ink297.xml"/><Relationship Id="rId125" Type="http://schemas.openxmlformats.org/officeDocument/2006/relationships/customXml" Target="../ink/ink95.xml"/><Relationship Id="rId167" Type="http://schemas.openxmlformats.org/officeDocument/2006/relationships/customXml" Target="../ink/ink116.xml"/><Relationship Id="rId332" Type="http://schemas.openxmlformats.org/officeDocument/2006/relationships/customXml" Target="../ink/ink199.xml"/><Relationship Id="rId374" Type="http://schemas.openxmlformats.org/officeDocument/2006/relationships/customXml" Target="../ink/ink220.xml"/><Relationship Id="rId581" Type="http://schemas.openxmlformats.org/officeDocument/2006/relationships/image" Target="../media/image339.png"/><Relationship Id="rId71" Type="http://schemas.openxmlformats.org/officeDocument/2006/relationships/customXml" Target="../ink/ink68.xml"/><Relationship Id="rId234" Type="http://schemas.openxmlformats.org/officeDocument/2006/relationships/customXml" Target="../ink/ink150.xml"/><Relationship Id="rId637" Type="http://schemas.openxmlformats.org/officeDocument/2006/relationships/image" Target="../media/image367.png"/><Relationship Id="rId2" Type="http://schemas.openxmlformats.org/officeDocument/2006/relationships/image" Target="../media/image490.png"/><Relationship Id="rId29" Type="http://schemas.openxmlformats.org/officeDocument/2006/relationships/customXml" Target="../ink/ink47.xml"/><Relationship Id="rId276" Type="http://schemas.openxmlformats.org/officeDocument/2006/relationships/customXml" Target="../ink/ink171.xml"/><Relationship Id="rId441" Type="http://schemas.openxmlformats.org/officeDocument/2006/relationships/image" Target="../media/image269.png"/><Relationship Id="rId483" Type="http://schemas.openxmlformats.org/officeDocument/2006/relationships/image" Target="../media/image290.png"/><Relationship Id="rId539" Type="http://schemas.openxmlformats.org/officeDocument/2006/relationships/image" Target="../media/image318.png"/><Relationship Id="rId40" Type="http://schemas.openxmlformats.org/officeDocument/2006/relationships/image" Target="../media/image68.png"/><Relationship Id="rId136" Type="http://schemas.openxmlformats.org/officeDocument/2006/relationships/image" Target="../media/image117.png"/><Relationship Id="rId178" Type="http://schemas.openxmlformats.org/officeDocument/2006/relationships/image" Target="../media/image138.png"/><Relationship Id="rId301" Type="http://schemas.openxmlformats.org/officeDocument/2006/relationships/image" Target="../media/image199.png"/><Relationship Id="rId343" Type="http://schemas.openxmlformats.org/officeDocument/2006/relationships/image" Target="../media/image220.png"/><Relationship Id="rId550" Type="http://schemas.openxmlformats.org/officeDocument/2006/relationships/customXml" Target="../ink/ink308.xml"/><Relationship Id="rId82" Type="http://schemas.openxmlformats.org/officeDocument/2006/relationships/image" Target="../media/image90.png"/><Relationship Id="rId203" Type="http://schemas.openxmlformats.org/officeDocument/2006/relationships/customXml" Target="../ink/ink134.xml"/><Relationship Id="rId385" Type="http://schemas.openxmlformats.org/officeDocument/2006/relationships/image" Target="../media/image241.png"/><Relationship Id="rId592" Type="http://schemas.openxmlformats.org/officeDocument/2006/relationships/customXml" Target="../ink/ink329.xml"/><Relationship Id="rId606" Type="http://schemas.openxmlformats.org/officeDocument/2006/relationships/customXml" Target="../ink/ink336.xml"/><Relationship Id="rId648" Type="http://schemas.openxmlformats.org/officeDocument/2006/relationships/customXml" Target="../ink/ink357.xml"/><Relationship Id="rId245" Type="http://schemas.openxmlformats.org/officeDocument/2006/relationships/image" Target="../media/image171.png"/><Relationship Id="rId287" Type="http://schemas.openxmlformats.org/officeDocument/2006/relationships/image" Target="../media/image192.png"/><Relationship Id="rId410" Type="http://schemas.openxmlformats.org/officeDocument/2006/relationships/customXml" Target="../ink/ink238.xml"/><Relationship Id="rId452" Type="http://schemas.openxmlformats.org/officeDocument/2006/relationships/customXml" Target="../ink/ink259.xml"/><Relationship Id="rId494" Type="http://schemas.openxmlformats.org/officeDocument/2006/relationships/customXml" Target="../ink/ink280.xml"/><Relationship Id="rId508" Type="http://schemas.openxmlformats.org/officeDocument/2006/relationships/customXml" Target="../ink/ink287.xml"/><Relationship Id="rId105" Type="http://schemas.openxmlformats.org/officeDocument/2006/relationships/customXml" Target="../ink/ink85.xml"/><Relationship Id="rId147" Type="http://schemas.openxmlformats.org/officeDocument/2006/relationships/customXml" Target="../ink/ink106.xml"/><Relationship Id="rId312" Type="http://schemas.openxmlformats.org/officeDocument/2006/relationships/customXml" Target="../ink/ink189.xml"/><Relationship Id="rId354" Type="http://schemas.openxmlformats.org/officeDocument/2006/relationships/customXml" Target="../ink/ink210.xml"/><Relationship Id="rId51" Type="http://schemas.openxmlformats.org/officeDocument/2006/relationships/customXml" Target="../ink/ink58.xml"/><Relationship Id="rId93" Type="http://schemas.openxmlformats.org/officeDocument/2006/relationships/customXml" Target="../ink/ink79.xml"/><Relationship Id="rId189" Type="http://schemas.openxmlformats.org/officeDocument/2006/relationships/customXml" Target="../ink/ink127.xml"/><Relationship Id="rId396" Type="http://schemas.openxmlformats.org/officeDocument/2006/relationships/customXml" Target="../ink/ink231.xml"/><Relationship Id="rId561" Type="http://schemas.openxmlformats.org/officeDocument/2006/relationships/image" Target="../media/image329.png"/><Relationship Id="rId617" Type="http://schemas.openxmlformats.org/officeDocument/2006/relationships/image" Target="../media/image357.png"/><Relationship Id="rId659" Type="http://schemas.openxmlformats.org/officeDocument/2006/relationships/image" Target="../media/image378.png"/><Relationship Id="rId214" Type="http://schemas.openxmlformats.org/officeDocument/2006/relationships/image" Target="../media/image156.png"/><Relationship Id="rId256" Type="http://schemas.openxmlformats.org/officeDocument/2006/relationships/customXml" Target="../ink/ink161.xml"/><Relationship Id="rId298" Type="http://schemas.openxmlformats.org/officeDocument/2006/relationships/customXml" Target="../ink/ink182.xml"/><Relationship Id="rId421" Type="http://schemas.openxmlformats.org/officeDocument/2006/relationships/image" Target="../media/image259.png"/><Relationship Id="rId463" Type="http://schemas.openxmlformats.org/officeDocument/2006/relationships/image" Target="../media/image280.png"/><Relationship Id="rId519" Type="http://schemas.openxmlformats.org/officeDocument/2006/relationships/image" Target="../media/image308.png"/><Relationship Id="rId670" Type="http://schemas.openxmlformats.org/officeDocument/2006/relationships/customXml" Target="../ink/ink368.xml"/><Relationship Id="rId116" Type="http://schemas.openxmlformats.org/officeDocument/2006/relationships/image" Target="../media/image107.png"/><Relationship Id="rId158" Type="http://schemas.openxmlformats.org/officeDocument/2006/relationships/image" Target="../media/image128.png"/><Relationship Id="rId323" Type="http://schemas.openxmlformats.org/officeDocument/2006/relationships/image" Target="../media/image210.png"/><Relationship Id="rId530" Type="http://schemas.openxmlformats.org/officeDocument/2006/relationships/customXml" Target="../ink/ink298.xml"/><Relationship Id="rId20" Type="http://schemas.openxmlformats.org/officeDocument/2006/relationships/image" Target="../media/image58.png"/><Relationship Id="rId62" Type="http://schemas.openxmlformats.org/officeDocument/2006/relationships/image" Target="../media/image79.png"/><Relationship Id="rId365" Type="http://schemas.openxmlformats.org/officeDocument/2006/relationships/image" Target="../media/image231.png"/><Relationship Id="rId572" Type="http://schemas.openxmlformats.org/officeDocument/2006/relationships/customXml" Target="../ink/ink319.xml"/><Relationship Id="rId628" Type="http://schemas.openxmlformats.org/officeDocument/2006/relationships/customXml" Target="../ink/ink347.xml"/><Relationship Id="rId225" Type="http://schemas.openxmlformats.org/officeDocument/2006/relationships/customXml" Target="../ink/ink145.xml"/><Relationship Id="rId267" Type="http://schemas.openxmlformats.org/officeDocument/2006/relationships/image" Target="../media/image182.png"/><Relationship Id="rId432" Type="http://schemas.openxmlformats.org/officeDocument/2006/relationships/customXml" Target="../ink/ink249.xml"/><Relationship Id="rId474" Type="http://schemas.openxmlformats.org/officeDocument/2006/relationships/customXml" Target="../ink/ink270.xml"/><Relationship Id="rId127" Type="http://schemas.openxmlformats.org/officeDocument/2006/relationships/customXml" Target="../ink/ink96.xml"/><Relationship Id="rId31" Type="http://schemas.openxmlformats.org/officeDocument/2006/relationships/customXml" Target="../ink/ink48.xml"/><Relationship Id="rId73" Type="http://schemas.openxmlformats.org/officeDocument/2006/relationships/customXml" Target="../ink/ink69.xml"/><Relationship Id="rId169" Type="http://schemas.openxmlformats.org/officeDocument/2006/relationships/customXml" Target="../ink/ink117.xml"/><Relationship Id="rId334" Type="http://schemas.openxmlformats.org/officeDocument/2006/relationships/customXml" Target="../ink/ink200.xml"/><Relationship Id="rId376" Type="http://schemas.openxmlformats.org/officeDocument/2006/relationships/customXml" Target="../ink/ink221.xml"/><Relationship Id="rId541" Type="http://schemas.openxmlformats.org/officeDocument/2006/relationships/image" Target="../media/image319.png"/><Relationship Id="rId583" Type="http://schemas.openxmlformats.org/officeDocument/2006/relationships/image" Target="../media/image340.png"/><Relationship Id="rId639" Type="http://schemas.openxmlformats.org/officeDocument/2006/relationships/image" Target="../media/image368.png"/><Relationship Id="rId4" Type="http://schemas.openxmlformats.org/officeDocument/2006/relationships/image" Target="../media/image500.png"/><Relationship Id="rId180" Type="http://schemas.openxmlformats.org/officeDocument/2006/relationships/image" Target="../media/image139.png"/><Relationship Id="rId236" Type="http://schemas.openxmlformats.org/officeDocument/2006/relationships/customXml" Target="../ink/ink151.xml"/><Relationship Id="rId278" Type="http://schemas.openxmlformats.org/officeDocument/2006/relationships/customXml" Target="../ink/ink172.xml"/><Relationship Id="rId401" Type="http://schemas.openxmlformats.org/officeDocument/2006/relationships/image" Target="../media/image249.png"/><Relationship Id="rId443" Type="http://schemas.openxmlformats.org/officeDocument/2006/relationships/image" Target="../media/image270.png"/><Relationship Id="rId650" Type="http://schemas.openxmlformats.org/officeDocument/2006/relationships/customXml" Target="../ink/ink358.xml"/><Relationship Id="rId303" Type="http://schemas.openxmlformats.org/officeDocument/2006/relationships/image" Target="../media/image200.png"/><Relationship Id="rId485" Type="http://schemas.openxmlformats.org/officeDocument/2006/relationships/image" Target="../media/image291.png"/><Relationship Id="rId42" Type="http://schemas.openxmlformats.org/officeDocument/2006/relationships/image" Target="../media/image69.png"/><Relationship Id="rId84" Type="http://schemas.openxmlformats.org/officeDocument/2006/relationships/image" Target="../media/image91.png"/><Relationship Id="rId138" Type="http://schemas.openxmlformats.org/officeDocument/2006/relationships/image" Target="../media/image118.png"/><Relationship Id="rId345" Type="http://schemas.openxmlformats.org/officeDocument/2006/relationships/image" Target="../media/image221.png"/><Relationship Id="rId387" Type="http://schemas.openxmlformats.org/officeDocument/2006/relationships/image" Target="../media/image242.png"/><Relationship Id="rId510" Type="http://schemas.openxmlformats.org/officeDocument/2006/relationships/customXml" Target="../ink/ink288.xml"/><Relationship Id="rId552" Type="http://schemas.openxmlformats.org/officeDocument/2006/relationships/customXml" Target="../ink/ink309.xml"/><Relationship Id="rId594" Type="http://schemas.openxmlformats.org/officeDocument/2006/relationships/customXml" Target="../ink/ink330.xml"/><Relationship Id="rId608" Type="http://schemas.openxmlformats.org/officeDocument/2006/relationships/customXml" Target="../ink/ink337.xml"/><Relationship Id="rId191" Type="http://schemas.openxmlformats.org/officeDocument/2006/relationships/customXml" Target="../ink/ink128.xml"/><Relationship Id="rId205" Type="http://schemas.openxmlformats.org/officeDocument/2006/relationships/customXml" Target="../ink/ink135.xml"/><Relationship Id="rId247" Type="http://schemas.openxmlformats.org/officeDocument/2006/relationships/image" Target="../media/image172.png"/><Relationship Id="rId412" Type="http://schemas.openxmlformats.org/officeDocument/2006/relationships/customXml" Target="../ink/ink239.xml"/><Relationship Id="rId107" Type="http://schemas.openxmlformats.org/officeDocument/2006/relationships/customXml" Target="../ink/ink86.xml"/><Relationship Id="rId289" Type="http://schemas.openxmlformats.org/officeDocument/2006/relationships/image" Target="../media/image193.png"/><Relationship Id="rId454" Type="http://schemas.openxmlformats.org/officeDocument/2006/relationships/customXml" Target="../ink/ink260.xml"/><Relationship Id="rId496" Type="http://schemas.openxmlformats.org/officeDocument/2006/relationships/customXml" Target="../ink/ink281.xml"/><Relationship Id="rId661" Type="http://schemas.openxmlformats.org/officeDocument/2006/relationships/image" Target="../media/image379.png"/><Relationship Id="rId11" Type="http://schemas.openxmlformats.org/officeDocument/2006/relationships/customXml" Target="../ink/ink38.xml"/><Relationship Id="rId53" Type="http://schemas.openxmlformats.org/officeDocument/2006/relationships/customXml" Target="../ink/ink59.xml"/><Relationship Id="rId149" Type="http://schemas.openxmlformats.org/officeDocument/2006/relationships/customXml" Target="../ink/ink107.xml"/><Relationship Id="rId314" Type="http://schemas.openxmlformats.org/officeDocument/2006/relationships/customXml" Target="../ink/ink190.xml"/><Relationship Id="rId356" Type="http://schemas.openxmlformats.org/officeDocument/2006/relationships/customXml" Target="../ink/ink211.xml"/><Relationship Id="rId398" Type="http://schemas.openxmlformats.org/officeDocument/2006/relationships/customXml" Target="../ink/ink232.xml"/><Relationship Id="rId521" Type="http://schemas.openxmlformats.org/officeDocument/2006/relationships/image" Target="../media/image309.png"/><Relationship Id="rId563" Type="http://schemas.openxmlformats.org/officeDocument/2006/relationships/image" Target="../media/image330.png"/><Relationship Id="rId619" Type="http://schemas.openxmlformats.org/officeDocument/2006/relationships/image" Target="../media/image358.png"/><Relationship Id="rId95" Type="http://schemas.openxmlformats.org/officeDocument/2006/relationships/customXml" Target="../ink/ink80.xml"/><Relationship Id="rId160" Type="http://schemas.openxmlformats.org/officeDocument/2006/relationships/image" Target="../media/image129.png"/><Relationship Id="rId216" Type="http://schemas.openxmlformats.org/officeDocument/2006/relationships/image" Target="../media/image157.png"/><Relationship Id="rId423" Type="http://schemas.openxmlformats.org/officeDocument/2006/relationships/image" Target="../media/image260.png"/><Relationship Id="rId258" Type="http://schemas.openxmlformats.org/officeDocument/2006/relationships/customXml" Target="../ink/ink162.xml"/><Relationship Id="rId465" Type="http://schemas.openxmlformats.org/officeDocument/2006/relationships/image" Target="../media/image281.png"/><Relationship Id="rId630" Type="http://schemas.openxmlformats.org/officeDocument/2006/relationships/customXml" Target="../ink/ink348.xml"/><Relationship Id="rId672" Type="http://schemas.openxmlformats.org/officeDocument/2006/relationships/customXml" Target="../ink/ink369.xml"/><Relationship Id="rId22" Type="http://schemas.openxmlformats.org/officeDocument/2006/relationships/image" Target="../media/image59.png"/><Relationship Id="rId64" Type="http://schemas.openxmlformats.org/officeDocument/2006/relationships/image" Target="../media/image81.png"/><Relationship Id="rId118" Type="http://schemas.openxmlformats.org/officeDocument/2006/relationships/image" Target="../media/image108.png"/><Relationship Id="rId325" Type="http://schemas.openxmlformats.org/officeDocument/2006/relationships/image" Target="../media/image211.png"/><Relationship Id="rId367" Type="http://schemas.openxmlformats.org/officeDocument/2006/relationships/image" Target="../media/image232.png"/><Relationship Id="rId532" Type="http://schemas.openxmlformats.org/officeDocument/2006/relationships/customXml" Target="../ink/ink299.xml"/><Relationship Id="rId574" Type="http://schemas.openxmlformats.org/officeDocument/2006/relationships/customXml" Target="../ink/ink320.xml"/><Relationship Id="rId171" Type="http://schemas.openxmlformats.org/officeDocument/2006/relationships/customXml" Target="../ink/ink118.xml"/><Relationship Id="rId227" Type="http://schemas.openxmlformats.org/officeDocument/2006/relationships/image" Target="../media/image162.png"/><Relationship Id="rId269" Type="http://schemas.openxmlformats.org/officeDocument/2006/relationships/image" Target="../media/image183.png"/><Relationship Id="rId434" Type="http://schemas.openxmlformats.org/officeDocument/2006/relationships/customXml" Target="../ink/ink250.xml"/><Relationship Id="rId476" Type="http://schemas.openxmlformats.org/officeDocument/2006/relationships/customXml" Target="../ink/ink271.xml"/><Relationship Id="rId641" Type="http://schemas.openxmlformats.org/officeDocument/2006/relationships/image" Target="../media/image369.png"/><Relationship Id="rId33" Type="http://schemas.openxmlformats.org/officeDocument/2006/relationships/customXml" Target="../ink/ink49.xml"/><Relationship Id="rId129" Type="http://schemas.openxmlformats.org/officeDocument/2006/relationships/customXml" Target="../ink/ink97.xml"/><Relationship Id="rId280" Type="http://schemas.openxmlformats.org/officeDocument/2006/relationships/customXml" Target="../ink/ink173.xml"/><Relationship Id="rId336" Type="http://schemas.openxmlformats.org/officeDocument/2006/relationships/customXml" Target="../ink/ink201.xml"/><Relationship Id="rId501" Type="http://schemas.openxmlformats.org/officeDocument/2006/relationships/image" Target="../media/image299.png"/><Relationship Id="rId543" Type="http://schemas.openxmlformats.org/officeDocument/2006/relationships/image" Target="../media/image320.png"/><Relationship Id="rId75" Type="http://schemas.openxmlformats.org/officeDocument/2006/relationships/customXml" Target="../ink/ink70.xml"/><Relationship Id="rId140" Type="http://schemas.openxmlformats.org/officeDocument/2006/relationships/image" Target="../media/image119.png"/><Relationship Id="rId182" Type="http://schemas.openxmlformats.org/officeDocument/2006/relationships/image" Target="../media/image140.png"/><Relationship Id="rId378" Type="http://schemas.openxmlformats.org/officeDocument/2006/relationships/customXml" Target="../ink/ink222.xml"/><Relationship Id="rId403" Type="http://schemas.openxmlformats.org/officeDocument/2006/relationships/image" Target="../media/image250.png"/><Relationship Id="rId585" Type="http://schemas.openxmlformats.org/officeDocument/2006/relationships/image" Target="../media/image341.png"/><Relationship Id="rId6" Type="http://schemas.openxmlformats.org/officeDocument/2006/relationships/image" Target="../media/image510.png"/><Relationship Id="rId238" Type="http://schemas.openxmlformats.org/officeDocument/2006/relationships/customXml" Target="../ink/ink152.xml"/><Relationship Id="rId445" Type="http://schemas.openxmlformats.org/officeDocument/2006/relationships/image" Target="../media/image271.png"/><Relationship Id="rId487" Type="http://schemas.openxmlformats.org/officeDocument/2006/relationships/image" Target="../media/image292.png"/><Relationship Id="rId610" Type="http://schemas.openxmlformats.org/officeDocument/2006/relationships/customXml" Target="../ink/ink338.xml"/><Relationship Id="rId652" Type="http://schemas.openxmlformats.org/officeDocument/2006/relationships/customXml" Target="../ink/ink359.xml"/><Relationship Id="rId291" Type="http://schemas.openxmlformats.org/officeDocument/2006/relationships/image" Target="../media/image194.png"/><Relationship Id="rId305" Type="http://schemas.openxmlformats.org/officeDocument/2006/relationships/image" Target="../media/image201.png"/><Relationship Id="rId347" Type="http://schemas.openxmlformats.org/officeDocument/2006/relationships/image" Target="../media/image222.png"/><Relationship Id="rId512" Type="http://schemas.openxmlformats.org/officeDocument/2006/relationships/customXml" Target="../ink/ink289.xml"/><Relationship Id="rId44" Type="http://schemas.openxmlformats.org/officeDocument/2006/relationships/image" Target="../media/image70.png"/><Relationship Id="rId86" Type="http://schemas.openxmlformats.org/officeDocument/2006/relationships/image" Target="../media/image92.png"/><Relationship Id="rId151" Type="http://schemas.openxmlformats.org/officeDocument/2006/relationships/customXml" Target="../ink/ink108.xml"/><Relationship Id="rId389" Type="http://schemas.openxmlformats.org/officeDocument/2006/relationships/image" Target="../media/image243.png"/><Relationship Id="rId554" Type="http://schemas.openxmlformats.org/officeDocument/2006/relationships/customXml" Target="../ink/ink310.xml"/><Relationship Id="rId596" Type="http://schemas.openxmlformats.org/officeDocument/2006/relationships/customXml" Target="../ink/ink331.xml"/><Relationship Id="rId193" Type="http://schemas.openxmlformats.org/officeDocument/2006/relationships/customXml" Target="../ink/ink129.xml"/><Relationship Id="rId207" Type="http://schemas.openxmlformats.org/officeDocument/2006/relationships/customXml" Target="../ink/ink136.xml"/><Relationship Id="rId249" Type="http://schemas.openxmlformats.org/officeDocument/2006/relationships/image" Target="../media/image173.png"/><Relationship Id="rId414" Type="http://schemas.openxmlformats.org/officeDocument/2006/relationships/customXml" Target="../ink/ink240.xml"/><Relationship Id="rId456" Type="http://schemas.openxmlformats.org/officeDocument/2006/relationships/customXml" Target="../ink/ink261.xml"/><Relationship Id="rId498" Type="http://schemas.openxmlformats.org/officeDocument/2006/relationships/customXml" Target="../ink/ink282.xml"/><Relationship Id="rId621" Type="http://schemas.openxmlformats.org/officeDocument/2006/relationships/image" Target="../media/image359.png"/><Relationship Id="rId663" Type="http://schemas.openxmlformats.org/officeDocument/2006/relationships/image" Target="../media/image380.png"/><Relationship Id="rId13" Type="http://schemas.openxmlformats.org/officeDocument/2006/relationships/customXml" Target="../ink/ink39.xml"/><Relationship Id="rId109" Type="http://schemas.openxmlformats.org/officeDocument/2006/relationships/customXml" Target="../ink/ink87.xml"/><Relationship Id="rId260" Type="http://schemas.openxmlformats.org/officeDocument/2006/relationships/customXml" Target="../ink/ink163.xml"/><Relationship Id="rId316" Type="http://schemas.openxmlformats.org/officeDocument/2006/relationships/customXml" Target="../ink/ink191.xml"/><Relationship Id="rId523" Type="http://schemas.openxmlformats.org/officeDocument/2006/relationships/image" Target="../media/image310.png"/><Relationship Id="rId55" Type="http://schemas.openxmlformats.org/officeDocument/2006/relationships/customXml" Target="../ink/ink60.xml"/><Relationship Id="rId97" Type="http://schemas.openxmlformats.org/officeDocument/2006/relationships/customXml" Target="../ink/ink81.xml"/><Relationship Id="rId120" Type="http://schemas.openxmlformats.org/officeDocument/2006/relationships/image" Target="../media/image109.png"/><Relationship Id="rId358" Type="http://schemas.openxmlformats.org/officeDocument/2006/relationships/customXml" Target="../ink/ink212.xml"/><Relationship Id="rId565" Type="http://schemas.openxmlformats.org/officeDocument/2006/relationships/image" Target="../media/image331.png"/><Relationship Id="rId162" Type="http://schemas.openxmlformats.org/officeDocument/2006/relationships/image" Target="../media/image130.png"/><Relationship Id="rId218" Type="http://schemas.openxmlformats.org/officeDocument/2006/relationships/image" Target="../media/image158.png"/><Relationship Id="rId425" Type="http://schemas.openxmlformats.org/officeDocument/2006/relationships/image" Target="../media/image261.png"/><Relationship Id="rId467" Type="http://schemas.openxmlformats.org/officeDocument/2006/relationships/image" Target="../media/image282.png"/><Relationship Id="rId632" Type="http://schemas.openxmlformats.org/officeDocument/2006/relationships/customXml" Target="../ink/ink349.xml"/><Relationship Id="rId271" Type="http://schemas.openxmlformats.org/officeDocument/2006/relationships/image" Target="../media/image184.png"/><Relationship Id="rId24" Type="http://schemas.openxmlformats.org/officeDocument/2006/relationships/image" Target="../media/image60.png"/><Relationship Id="rId66" Type="http://schemas.openxmlformats.org/officeDocument/2006/relationships/image" Target="../media/image82.png"/><Relationship Id="rId131" Type="http://schemas.openxmlformats.org/officeDocument/2006/relationships/customXml" Target="../ink/ink98.xml"/><Relationship Id="rId327" Type="http://schemas.openxmlformats.org/officeDocument/2006/relationships/image" Target="../media/image212.png"/><Relationship Id="rId369" Type="http://schemas.openxmlformats.org/officeDocument/2006/relationships/image" Target="../media/image233.png"/><Relationship Id="rId534" Type="http://schemas.openxmlformats.org/officeDocument/2006/relationships/customXml" Target="../ink/ink300.xml"/><Relationship Id="rId576" Type="http://schemas.openxmlformats.org/officeDocument/2006/relationships/customXml" Target="../ink/ink321.xml"/><Relationship Id="rId173" Type="http://schemas.openxmlformats.org/officeDocument/2006/relationships/customXml" Target="../ink/ink119.xml"/><Relationship Id="rId229" Type="http://schemas.openxmlformats.org/officeDocument/2006/relationships/image" Target="../media/image163.png"/><Relationship Id="rId380" Type="http://schemas.openxmlformats.org/officeDocument/2006/relationships/customXml" Target="../ink/ink223.xml"/><Relationship Id="rId436" Type="http://schemas.openxmlformats.org/officeDocument/2006/relationships/customXml" Target="../ink/ink251.xml"/><Relationship Id="rId601" Type="http://schemas.openxmlformats.org/officeDocument/2006/relationships/image" Target="../media/image349.png"/><Relationship Id="rId643" Type="http://schemas.openxmlformats.org/officeDocument/2006/relationships/image" Target="../media/image370.png"/><Relationship Id="rId240" Type="http://schemas.openxmlformats.org/officeDocument/2006/relationships/customXml" Target="../ink/ink153.xml"/><Relationship Id="rId478" Type="http://schemas.openxmlformats.org/officeDocument/2006/relationships/customXml" Target="../ink/ink272.xml"/><Relationship Id="rId35" Type="http://schemas.openxmlformats.org/officeDocument/2006/relationships/customXml" Target="../ink/ink50.xml"/><Relationship Id="rId77" Type="http://schemas.openxmlformats.org/officeDocument/2006/relationships/customXml" Target="../ink/ink71.xml"/><Relationship Id="rId100" Type="http://schemas.openxmlformats.org/officeDocument/2006/relationships/image" Target="../media/image99.png"/><Relationship Id="rId282" Type="http://schemas.openxmlformats.org/officeDocument/2006/relationships/customXml" Target="../ink/ink174.xml"/><Relationship Id="rId338" Type="http://schemas.openxmlformats.org/officeDocument/2006/relationships/customXml" Target="../ink/ink202.xml"/><Relationship Id="rId503" Type="http://schemas.openxmlformats.org/officeDocument/2006/relationships/image" Target="../media/image300.png"/><Relationship Id="rId545" Type="http://schemas.openxmlformats.org/officeDocument/2006/relationships/image" Target="../media/image321.png"/><Relationship Id="rId587" Type="http://schemas.openxmlformats.org/officeDocument/2006/relationships/image" Target="../media/image342.png"/><Relationship Id="rId8" Type="http://schemas.openxmlformats.org/officeDocument/2006/relationships/image" Target="../media/image520.png"/><Relationship Id="rId142" Type="http://schemas.openxmlformats.org/officeDocument/2006/relationships/image" Target="../media/image120.png"/><Relationship Id="rId184" Type="http://schemas.openxmlformats.org/officeDocument/2006/relationships/image" Target="../media/image141.png"/><Relationship Id="rId391" Type="http://schemas.openxmlformats.org/officeDocument/2006/relationships/image" Target="../media/image244.png"/><Relationship Id="rId405" Type="http://schemas.openxmlformats.org/officeDocument/2006/relationships/image" Target="../media/image251.png"/><Relationship Id="rId447" Type="http://schemas.openxmlformats.org/officeDocument/2006/relationships/image" Target="../media/image272.png"/><Relationship Id="rId612" Type="http://schemas.openxmlformats.org/officeDocument/2006/relationships/customXml" Target="../ink/ink339.xml"/><Relationship Id="rId251" Type="http://schemas.openxmlformats.org/officeDocument/2006/relationships/image" Target="../media/image174.png"/><Relationship Id="rId489" Type="http://schemas.openxmlformats.org/officeDocument/2006/relationships/image" Target="../media/image293.png"/><Relationship Id="rId654" Type="http://schemas.openxmlformats.org/officeDocument/2006/relationships/customXml" Target="../ink/ink360.xml"/><Relationship Id="rId46" Type="http://schemas.openxmlformats.org/officeDocument/2006/relationships/image" Target="../media/image71.png"/><Relationship Id="rId293" Type="http://schemas.openxmlformats.org/officeDocument/2006/relationships/image" Target="../media/image195.png"/><Relationship Id="rId307" Type="http://schemas.openxmlformats.org/officeDocument/2006/relationships/image" Target="../media/image202.png"/><Relationship Id="rId349" Type="http://schemas.openxmlformats.org/officeDocument/2006/relationships/image" Target="../media/image223.png"/><Relationship Id="rId514" Type="http://schemas.openxmlformats.org/officeDocument/2006/relationships/customXml" Target="../ink/ink290.xml"/><Relationship Id="rId556" Type="http://schemas.openxmlformats.org/officeDocument/2006/relationships/customXml" Target="../ink/ink311.xml"/><Relationship Id="rId88" Type="http://schemas.openxmlformats.org/officeDocument/2006/relationships/image" Target="../media/image93.png"/><Relationship Id="rId111" Type="http://schemas.openxmlformats.org/officeDocument/2006/relationships/customXml" Target="../ink/ink88.xml"/><Relationship Id="rId153" Type="http://schemas.openxmlformats.org/officeDocument/2006/relationships/customXml" Target="../ink/ink109.xml"/><Relationship Id="rId195" Type="http://schemas.openxmlformats.org/officeDocument/2006/relationships/customXml" Target="../ink/ink130.xml"/><Relationship Id="rId209" Type="http://schemas.openxmlformats.org/officeDocument/2006/relationships/customXml" Target="../ink/ink137.xml"/><Relationship Id="rId360" Type="http://schemas.openxmlformats.org/officeDocument/2006/relationships/customXml" Target="../ink/ink213.xml"/><Relationship Id="rId416" Type="http://schemas.openxmlformats.org/officeDocument/2006/relationships/customXml" Target="../ink/ink241.xml"/><Relationship Id="rId598" Type="http://schemas.openxmlformats.org/officeDocument/2006/relationships/customXml" Target="../ink/ink332.xml"/><Relationship Id="rId220" Type="http://schemas.openxmlformats.org/officeDocument/2006/relationships/image" Target="../media/image159.png"/><Relationship Id="rId458" Type="http://schemas.openxmlformats.org/officeDocument/2006/relationships/customXml" Target="../ink/ink262.xml"/><Relationship Id="rId623" Type="http://schemas.openxmlformats.org/officeDocument/2006/relationships/image" Target="../media/image360.png"/><Relationship Id="rId665" Type="http://schemas.openxmlformats.org/officeDocument/2006/relationships/image" Target="../media/image381.png"/><Relationship Id="rId15" Type="http://schemas.openxmlformats.org/officeDocument/2006/relationships/customXml" Target="../ink/ink40.xml"/><Relationship Id="rId57" Type="http://schemas.openxmlformats.org/officeDocument/2006/relationships/customXml" Target="../ink/ink61.xml"/><Relationship Id="rId262" Type="http://schemas.openxmlformats.org/officeDocument/2006/relationships/customXml" Target="../ink/ink164.xml"/><Relationship Id="rId318" Type="http://schemas.openxmlformats.org/officeDocument/2006/relationships/customXml" Target="../ink/ink192.xml"/><Relationship Id="rId525" Type="http://schemas.openxmlformats.org/officeDocument/2006/relationships/image" Target="../media/image311.png"/><Relationship Id="rId567" Type="http://schemas.openxmlformats.org/officeDocument/2006/relationships/image" Target="../media/image332.png"/><Relationship Id="rId99" Type="http://schemas.openxmlformats.org/officeDocument/2006/relationships/customXml" Target="../ink/ink82.xml"/><Relationship Id="rId122" Type="http://schemas.openxmlformats.org/officeDocument/2006/relationships/image" Target="../media/image110.png"/><Relationship Id="rId164" Type="http://schemas.openxmlformats.org/officeDocument/2006/relationships/image" Target="../media/image131.png"/><Relationship Id="rId371" Type="http://schemas.openxmlformats.org/officeDocument/2006/relationships/image" Target="../media/image234.png"/><Relationship Id="rId427" Type="http://schemas.openxmlformats.org/officeDocument/2006/relationships/image" Target="../media/image262.png"/><Relationship Id="rId469" Type="http://schemas.openxmlformats.org/officeDocument/2006/relationships/image" Target="../media/image283.png"/><Relationship Id="rId634" Type="http://schemas.openxmlformats.org/officeDocument/2006/relationships/customXml" Target="../ink/ink350.xml"/><Relationship Id="rId26" Type="http://schemas.openxmlformats.org/officeDocument/2006/relationships/image" Target="../media/image61.png"/><Relationship Id="rId231" Type="http://schemas.openxmlformats.org/officeDocument/2006/relationships/image" Target="../media/image164.png"/><Relationship Id="rId273" Type="http://schemas.openxmlformats.org/officeDocument/2006/relationships/image" Target="../media/image185.png"/><Relationship Id="rId329" Type="http://schemas.openxmlformats.org/officeDocument/2006/relationships/image" Target="../media/image213.png"/><Relationship Id="rId480" Type="http://schemas.openxmlformats.org/officeDocument/2006/relationships/customXml" Target="../ink/ink273.xml"/><Relationship Id="rId536" Type="http://schemas.openxmlformats.org/officeDocument/2006/relationships/customXml" Target="../ink/ink301.xml"/><Relationship Id="rId68" Type="http://schemas.openxmlformats.org/officeDocument/2006/relationships/image" Target="../media/image83.png"/><Relationship Id="rId133" Type="http://schemas.openxmlformats.org/officeDocument/2006/relationships/customXml" Target="../ink/ink99.xml"/><Relationship Id="rId175" Type="http://schemas.openxmlformats.org/officeDocument/2006/relationships/customXml" Target="../ink/ink120.xml"/><Relationship Id="rId340" Type="http://schemas.openxmlformats.org/officeDocument/2006/relationships/customXml" Target="../ink/ink203.xml"/><Relationship Id="rId578" Type="http://schemas.openxmlformats.org/officeDocument/2006/relationships/customXml" Target="../ink/ink322.xml"/><Relationship Id="rId200" Type="http://schemas.openxmlformats.org/officeDocument/2006/relationships/image" Target="../media/image149.png"/><Relationship Id="rId382" Type="http://schemas.openxmlformats.org/officeDocument/2006/relationships/customXml" Target="../ink/ink224.xml"/><Relationship Id="rId438" Type="http://schemas.openxmlformats.org/officeDocument/2006/relationships/customXml" Target="../ink/ink252.xml"/><Relationship Id="rId603" Type="http://schemas.openxmlformats.org/officeDocument/2006/relationships/image" Target="../media/image350.png"/><Relationship Id="rId645" Type="http://schemas.openxmlformats.org/officeDocument/2006/relationships/image" Target="../media/image371.png"/><Relationship Id="rId242" Type="http://schemas.openxmlformats.org/officeDocument/2006/relationships/customXml" Target="../ink/ink154.xml"/><Relationship Id="rId284" Type="http://schemas.openxmlformats.org/officeDocument/2006/relationships/customXml" Target="../ink/ink175.xml"/><Relationship Id="rId491" Type="http://schemas.openxmlformats.org/officeDocument/2006/relationships/image" Target="../media/image294.png"/><Relationship Id="rId505" Type="http://schemas.openxmlformats.org/officeDocument/2006/relationships/image" Target="../media/image301.png"/><Relationship Id="rId37" Type="http://schemas.openxmlformats.org/officeDocument/2006/relationships/customXml" Target="../ink/ink51.xml"/><Relationship Id="rId79" Type="http://schemas.openxmlformats.org/officeDocument/2006/relationships/customXml" Target="../ink/ink72.xml"/><Relationship Id="rId102" Type="http://schemas.openxmlformats.org/officeDocument/2006/relationships/image" Target="../media/image100.png"/><Relationship Id="rId144" Type="http://schemas.openxmlformats.org/officeDocument/2006/relationships/image" Target="../media/image121.png"/><Relationship Id="rId547" Type="http://schemas.openxmlformats.org/officeDocument/2006/relationships/image" Target="../media/image322.png"/><Relationship Id="rId589" Type="http://schemas.openxmlformats.org/officeDocument/2006/relationships/image" Target="../media/image343.png"/><Relationship Id="rId90" Type="http://schemas.openxmlformats.org/officeDocument/2006/relationships/image" Target="../media/image94.png"/><Relationship Id="rId186" Type="http://schemas.openxmlformats.org/officeDocument/2006/relationships/image" Target="../media/image142.png"/><Relationship Id="rId351" Type="http://schemas.openxmlformats.org/officeDocument/2006/relationships/image" Target="../media/image224.png"/><Relationship Id="rId393" Type="http://schemas.openxmlformats.org/officeDocument/2006/relationships/image" Target="../media/image245.png"/><Relationship Id="rId407" Type="http://schemas.openxmlformats.org/officeDocument/2006/relationships/image" Target="../media/image252.png"/><Relationship Id="rId449" Type="http://schemas.openxmlformats.org/officeDocument/2006/relationships/image" Target="../media/image273.png"/><Relationship Id="rId614" Type="http://schemas.openxmlformats.org/officeDocument/2006/relationships/customXml" Target="../ink/ink340.xml"/><Relationship Id="rId656" Type="http://schemas.openxmlformats.org/officeDocument/2006/relationships/customXml" Target="../ink/ink361.xml"/><Relationship Id="rId211" Type="http://schemas.openxmlformats.org/officeDocument/2006/relationships/customXml" Target="../ink/ink138.xml"/><Relationship Id="rId253" Type="http://schemas.openxmlformats.org/officeDocument/2006/relationships/image" Target="../media/image175.png"/><Relationship Id="rId295" Type="http://schemas.openxmlformats.org/officeDocument/2006/relationships/image" Target="../media/image196.png"/><Relationship Id="rId309" Type="http://schemas.openxmlformats.org/officeDocument/2006/relationships/image" Target="../media/image203.png"/><Relationship Id="rId460" Type="http://schemas.openxmlformats.org/officeDocument/2006/relationships/customXml" Target="../ink/ink263.xml"/><Relationship Id="rId516" Type="http://schemas.openxmlformats.org/officeDocument/2006/relationships/customXml" Target="../ink/ink291.xml"/><Relationship Id="rId48" Type="http://schemas.openxmlformats.org/officeDocument/2006/relationships/image" Target="../media/image72.png"/><Relationship Id="rId113" Type="http://schemas.openxmlformats.org/officeDocument/2006/relationships/customXml" Target="../ink/ink89.xml"/><Relationship Id="rId320" Type="http://schemas.openxmlformats.org/officeDocument/2006/relationships/customXml" Target="../ink/ink193.xml"/><Relationship Id="rId558" Type="http://schemas.openxmlformats.org/officeDocument/2006/relationships/customXml" Target="../ink/ink312.xml"/><Relationship Id="rId155" Type="http://schemas.openxmlformats.org/officeDocument/2006/relationships/customXml" Target="../ink/ink110.xml"/><Relationship Id="rId197" Type="http://schemas.openxmlformats.org/officeDocument/2006/relationships/customXml" Target="../ink/ink131.xml"/><Relationship Id="rId362" Type="http://schemas.openxmlformats.org/officeDocument/2006/relationships/customXml" Target="../ink/ink214.xml"/><Relationship Id="rId418" Type="http://schemas.openxmlformats.org/officeDocument/2006/relationships/customXml" Target="../ink/ink242.xml"/><Relationship Id="rId625" Type="http://schemas.openxmlformats.org/officeDocument/2006/relationships/image" Target="../media/image361.png"/><Relationship Id="rId222" Type="http://schemas.openxmlformats.org/officeDocument/2006/relationships/image" Target="../media/image160.png"/><Relationship Id="rId264" Type="http://schemas.openxmlformats.org/officeDocument/2006/relationships/customXml" Target="../ink/ink165.xml"/><Relationship Id="rId471" Type="http://schemas.openxmlformats.org/officeDocument/2006/relationships/image" Target="../media/image284.png"/><Relationship Id="rId667" Type="http://schemas.openxmlformats.org/officeDocument/2006/relationships/image" Target="../media/image382.png"/><Relationship Id="rId17" Type="http://schemas.openxmlformats.org/officeDocument/2006/relationships/customXml" Target="../ink/ink41.xml"/><Relationship Id="rId59" Type="http://schemas.openxmlformats.org/officeDocument/2006/relationships/customXml" Target="../ink/ink62.xml"/><Relationship Id="rId124" Type="http://schemas.openxmlformats.org/officeDocument/2006/relationships/image" Target="../media/image111.png"/><Relationship Id="rId527" Type="http://schemas.openxmlformats.org/officeDocument/2006/relationships/image" Target="../media/image312.png"/><Relationship Id="rId569" Type="http://schemas.openxmlformats.org/officeDocument/2006/relationships/image" Target="../media/image333.png"/><Relationship Id="rId70" Type="http://schemas.openxmlformats.org/officeDocument/2006/relationships/image" Target="../media/image84.png"/><Relationship Id="rId166" Type="http://schemas.openxmlformats.org/officeDocument/2006/relationships/image" Target="../media/image132.png"/><Relationship Id="rId331" Type="http://schemas.openxmlformats.org/officeDocument/2006/relationships/image" Target="../media/image214.png"/><Relationship Id="rId373" Type="http://schemas.openxmlformats.org/officeDocument/2006/relationships/image" Target="../media/image235.png"/><Relationship Id="rId429" Type="http://schemas.openxmlformats.org/officeDocument/2006/relationships/image" Target="../media/image263.png"/><Relationship Id="rId580" Type="http://schemas.openxmlformats.org/officeDocument/2006/relationships/customXml" Target="../ink/ink323.xml"/><Relationship Id="rId63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5.png"/><Relationship Id="rId440" Type="http://schemas.openxmlformats.org/officeDocument/2006/relationships/customXml" Target="../ink/ink253.xml"/><Relationship Id="rId28" Type="http://schemas.openxmlformats.org/officeDocument/2006/relationships/image" Target="../media/image62.png"/><Relationship Id="rId275" Type="http://schemas.openxmlformats.org/officeDocument/2006/relationships/image" Target="../media/image186.png"/><Relationship Id="rId300" Type="http://schemas.openxmlformats.org/officeDocument/2006/relationships/customXml" Target="../ink/ink183.xml"/><Relationship Id="rId482" Type="http://schemas.openxmlformats.org/officeDocument/2006/relationships/customXml" Target="../ink/ink274.xml"/><Relationship Id="rId538" Type="http://schemas.openxmlformats.org/officeDocument/2006/relationships/customXml" Target="../ink/ink302.xml"/><Relationship Id="rId81" Type="http://schemas.openxmlformats.org/officeDocument/2006/relationships/customXml" Target="../ink/ink73.xml"/><Relationship Id="rId135" Type="http://schemas.openxmlformats.org/officeDocument/2006/relationships/customXml" Target="../ink/ink100.xml"/><Relationship Id="rId177" Type="http://schemas.openxmlformats.org/officeDocument/2006/relationships/customXml" Target="../ink/ink121.xml"/><Relationship Id="rId342" Type="http://schemas.openxmlformats.org/officeDocument/2006/relationships/customXml" Target="../ink/ink204.xml"/><Relationship Id="rId384" Type="http://schemas.openxmlformats.org/officeDocument/2006/relationships/customXml" Target="../ink/ink225.xml"/><Relationship Id="rId591" Type="http://schemas.openxmlformats.org/officeDocument/2006/relationships/image" Target="../media/image344.png"/><Relationship Id="rId605" Type="http://schemas.openxmlformats.org/officeDocument/2006/relationships/image" Target="../media/image351.png"/><Relationship Id="rId202" Type="http://schemas.openxmlformats.org/officeDocument/2006/relationships/image" Target="../media/image150.png"/><Relationship Id="rId244" Type="http://schemas.openxmlformats.org/officeDocument/2006/relationships/customXml" Target="../ink/ink155.xml"/><Relationship Id="rId647" Type="http://schemas.openxmlformats.org/officeDocument/2006/relationships/image" Target="../media/image372.png"/><Relationship Id="rId39" Type="http://schemas.openxmlformats.org/officeDocument/2006/relationships/customXml" Target="../ink/ink52.xml"/><Relationship Id="rId286" Type="http://schemas.openxmlformats.org/officeDocument/2006/relationships/customXml" Target="../ink/ink176.xml"/><Relationship Id="rId451" Type="http://schemas.openxmlformats.org/officeDocument/2006/relationships/image" Target="../media/image274.png"/><Relationship Id="rId493" Type="http://schemas.openxmlformats.org/officeDocument/2006/relationships/image" Target="../media/image295.png"/><Relationship Id="rId507" Type="http://schemas.openxmlformats.org/officeDocument/2006/relationships/image" Target="../media/image302.png"/><Relationship Id="rId549" Type="http://schemas.openxmlformats.org/officeDocument/2006/relationships/image" Target="../media/image323.png"/><Relationship Id="rId50" Type="http://schemas.openxmlformats.org/officeDocument/2006/relationships/image" Target="../media/image73.png"/><Relationship Id="rId104" Type="http://schemas.openxmlformats.org/officeDocument/2006/relationships/image" Target="../media/image101.png"/><Relationship Id="rId146" Type="http://schemas.openxmlformats.org/officeDocument/2006/relationships/image" Target="../media/image122.png"/><Relationship Id="rId188" Type="http://schemas.openxmlformats.org/officeDocument/2006/relationships/image" Target="../media/image143.png"/><Relationship Id="rId311" Type="http://schemas.openxmlformats.org/officeDocument/2006/relationships/image" Target="../media/image204.png"/><Relationship Id="rId353" Type="http://schemas.openxmlformats.org/officeDocument/2006/relationships/image" Target="../media/image225.png"/><Relationship Id="rId395" Type="http://schemas.openxmlformats.org/officeDocument/2006/relationships/image" Target="../media/image246.png"/><Relationship Id="rId409" Type="http://schemas.openxmlformats.org/officeDocument/2006/relationships/image" Target="../media/image253.png"/><Relationship Id="rId560" Type="http://schemas.openxmlformats.org/officeDocument/2006/relationships/customXml" Target="../ink/ink313.xml"/><Relationship Id="rId92" Type="http://schemas.openxmlformats.org/officeDocument/2006/relationships/image" Target="../media/image95.png"/><Relationship Id="rId213" Type="http://schemas.openxmlformats.org/officeDocument/2006/relationships/customXml" Target="../ink/ink139.xml"/><Relationship Id="rId420" Type="http://schemas.openxmlformats.org/officeDocument/2006/relationships/customXml" Target="../ink/ink243.xml"/><Relationship Id="rId616" Type="http://schemas.openxmlformats.org/officeDocument/2006/relationships/customXml" Target="../ink/ink341.xml"/><Relationship Id="rId658" Type="http://schemas.openxmlformats.org/officeDocument/2006/relationships/customXml" Target="../ink/ink362.xml"/><Relationship Id="rId255" Type="http://schemas.openxmlformats.org/officeDocument/2006/relationships/image" Target="../media/image176.png"/><Relationship Id="rId297" Type="http://schemas.openxmlformats.org/officeDocument/2006/relationships/image" Target="../media/image197.png"/><Relationship Id="rId462" Type="http://schemas.openxmlformats.org/officeDocument/2006/relationships/customXml" Target="../ink/ink264.xml"/><Relationship Id="rId518" Type="http://schemas.openxmlformats.org/officeDocument/2006/relationships/customXml" Target="../ink/ink292.xml"/><Relationship Id="rId115" Type="http://schemas.openxmlformats.org/officeDocument/2006/relationships/customXml" Target="../ink/ink90.xml"/><Relationship Id="rId157" Type="http://schemas.openxmlformats.org/officeDocument/2006/relationships/customXml" Target="../ink/ink111.xml"/><Relationship Id="rId322" Type="http://schemas.openxmlformats.org/officeDocument/2006/relationships/customXml" Target="../ink/ink194.xml"/><Relationship Id="rId364" Type="http://schemas.openxmlformats.org/officeDocument/2006/relationships/customXml" Target="../ink/ink215.xml"/><Relationship Id="rId61" Type="http://schemas.openxmlformats.org/officeDocument/2006/relationships/customXml" Target="../ink/ink63.xml"/><Relationship Id="rId199" Type="http://schemas.openxmlformats.org/officeDocument/2006/relationships/customXml" Target="../ink/ink132.xml"/><Relationship Id="rId571" Type="http://schemas.openxmlformats.org/officeDocument/2006/relationships/image" Target="../media/image334.png"/><Relationship Id="rId627" Type="http://schemas.openxmlformats.org/officeDocument/2006/relationships/image" Target="../media/image362.png"/><Relationship Id="rId669" Type="http://schemas.openxmlformats.org/officeDocument/2006/relationships/image" Target="../media/image383.png"/><Relationship Id="rId19" Type="http://schemas.openxmlformats.org/officeDocument/2006/relationships/customXml" Target="../ink/ink42.xml"/><Relationship Id="rId224" Type="http://schemas.openxmlformats.org/officeDocument/2006/relationships/image" Target="../media/image161.png"/><Relationship Id="rId266" Type="http://schemas.openxmlformats.org/officeDocument/2006/relationships/customXml" Target="../ink/ink166.xml"/><Relationship Id="rId431" Type="http://schemas.openxmlformats.org/officeDocument/2006/relationships/image" Target="../media/image264.png"/><Relationship Id="rId473" Type="http://schemas.openxmlformats.org/officeDocument/2006/relationships/image" Target="../media/image285.png"/><Relationship Id="rId529" Type="http://schemas.openxmlformats.org/officeDocument/2006/relationships/image" Target="../media/image313.png"/><Relationship Id="rId30" Type="http://schemas.openxmlformats.org/officeDocument/2006/relationships/image" Target="../media/image63.png"/><Relationship Id="rId126" Type="http://schemas.openxmlformats.org/officeDocument/2006/relationships/image" Target="../media/image112.png"/><Relationship Id="rId168" Type="http://schemas.openxmlformats.org/officeDocument/2006/relationships/image" Target="../media/image133.png"/><Relationship Id="rId333" Type="http://schemas.openxmlformats.org/officeDocument/2006/relationships/image" Target="../media/image215.png"/><Relationship Id="rId540" Type="http://schemas.openxmlformats.org/officeDocument/2006/relationships/customXml" Target="../ink/ink303.xml"/><Relationship Id="rId72" Type="http://schemas.openxmlformats.org/officeDocument/2006/relationships/image" Target="../media/image85.png"/><Relationship Id="rId375" Type="http://schemas.openxmlformats.org/officeDocument/2006/relationships/image" Target="../media/image236.png"/><Relationship Id="rId582" Type="http://schemas.openxmlformats.org/officeDocument/2006/relationships/customXml" Target="../ink/ink324.xml"/><Relationship Id="rId638" Type="http://schemas.openxmlformats.org/officeDocument/2006/relationships/customXml" Target="../ink/ink352.xml"/><Relationship Id="rId3" Type="http://schemas.openxmlformats.org/officeDocument/2006/relationships/customXml" Target="../ink/ink34.xml"/><Relationship Id="rId235" Type="http://schemas.openxmlformats.org/officeDocument/2006/relationships/image" Target="../media/image166.png"/><Relationship Id="rId277" Type="http://schemas.openxmlformats.org/officeDocument/2006/relationships/image" Target="../media/image187.png"/><Relationship Id="rId400" Type="http://schemas.openxmlformats.org/officeDocument/2006/relationships/customXml" Target="../ink/ink233.xml"/><Relationship Id="rId442" Type="http://schemas.openxmlformats.org/officeDocument/2006/relationships/customXml" Target="../ink/ink254.xml"/><Relationship Id="rId484" Type="http://schemas.openxmlformats.org/officeDocument/2006/relationships/customXml" Target="../ink/ink275.xml"/><Relationship Id="rId137" Type="http://schemas.openxmlformats.org/officeDocument/2006/relationships/customXml" Target="../ink/ink101.xml"/><Relationship Id="rId302" Type="http://schemas.openxmlformats.org/officeDocument/2006/relationships/customXml" Target="../ink/ink184.xml"/><Relationship Id="rId344" Type="http://schemas.openxmlformats.org/officeDocument/2006/relationships/customXml" Target="../ink/ink205.xml"/><Relationship Id="rId41" Type="http://schemas.openxmlformats.org/officeDocument/2006/relationships/customXml" Target="../ink/ink53.xml"/><Relationship Id="rId83" Type="http://schemas.openxmlformats.org/officeDocument/2006/relationships/customXml" Target="../ink/ink74.xml"/><Relationship Id="rId179" Type="http://schemas.openxmlformats.org/officeDocument/2006/relationships/customXml" Target="../ink/ink122.xml"/><Relationship Id="rId386" Type="http://schemas.openxmlformats.org/officeDocument/2006/relationships/customXml" Target="../ink/ink226.xml"/><Relationship Id="rId551" Type="http://schemas.openxmlformats.org/officeDocument/2006/relationships/image" Target="../media/image324.png"/><Relationship Id="rId593" Type="http://schemas.openxmlformats.org/officeDocument/2006/relationships/image" Target="../media/image345.png"/><Relationship Id="rId607" Type="http://schemas.openxmlformats.org/officeDocument/2006/relationships/image" Target="../media/image352.png"/><Relationship Id="rId649" Type="http://schemas.openxmlformats.org/officeDocument/2006/relationships/image" Target="../media/image373.png"/><Relationship Id="rId190" Type="http://schemas.openxmlformats.org/officeDocument/2006/relationships/image" Target="../media/image144.png"/><Relationship Id="rId204" Type="http://schemas.openxmlformats.org/officeDocument/2006/relationships/image" Target="../media/image151.png"/><Relationship Id="rId246" Type="http://schemas.openxmlformats.org/officeDocument/2006/relationships/customXml" Target="../ink/ink156.xml"/><Relationship Id="rId288" Type="http://schemas.openxmlformats.org/officeDocument/2006/relationships/customXml" Target="../ink/ink177.xml"/><Relationship Id="rId411" Type="http://schemas.openxmlformats.org/officeDocument/2006/relationships/image" Target="../media/image254.png"/><Relationship Id="rId453" Type="http://schemas.openxmlformats.org/officeDocument/2006/relationships/image" Target="../media/image275.png"/><Relationship Id="rId509" Type="http://schemas.openxmlformats.org/officeDocument/2006/relationships/image" Target="../media/image303.png"/><Relationship Id="rId660" Type="http://schemas.openxmlformats.org/officeDocument/2006/relationships/customXml" Target="../ink/ink363.xml"/><Relationship Id="rId106" Type="http://schemas.openxmlformats.org/officeDocument/2006/relationships/image" Target="../media/image102.png"/><Relationship Id="rId313" Type="http://schemas.openxmlformats.org/officeDocument/2006/relationships/image" Target="../media/image205.png"/><Relationship Id="rId495" Type="http://schemas.openxmlformats.org/officeDocument/2006/relationships/image" Target="../media/image296.png"/><Relationship Id="rId10" Type="http://schemas.openxmlformats.org/officeDocument/2006/relationships/image" Target="../media/image530.png"/><Relationship Id="rId52" Type="http://schemas.openxmlformats.org/officeDocument/2006/relationships/image" Target="../media/image74.png"/><Relationship Id="rId94" Type="http://schemas.openxmlformats.org/officeDocument/2006/relationships/image" Target="../media/image96.png"/><Relationship Id="rId148" Type="http://schemas.openxmlformats.org/officeDocument/2006/relationships/image" Target="../media/image123.png"/><Relationship Id="rId355" Type="http://schemas.openxmlformats.org/officeDocument/2006/relationships/image" Target="../media/image226.png"/><Relationship Id="rId397" Type="http://schemas.openxmlformats.org/officeDocument/2006/relationships/image" Target="../media/image247.png"/><Relationship Id="rId520" Type="http://schemas.openxmlformats.org/officeDocument/2006/relationships/customXml" Target="../ink/ink293.xml"/><Relationship Id="rId562" Type="http://schemas.openxmlformats.org/officeDocument/2006/relationships/customXml" Target="../ink/ink314.xml"/><Relationship Id="rId618" Type="http://schemas.openxmlformats.org/officeDocument/2006/relationships/customXml" Target="../ink/ink342.xml"/><Relationship Id="rId215" Type="http://schemas.openxmlformats.org/officeDocument/2006/relationships/customXml" Target="../ink/ink140.xml"/><Relationship Id="rId257" Type="http://schemas.openxmlformats.org/officeDocument/2006/relationships/image" Target="../media/image177.png"/><Relationship Id="rId422" Type="http://schemas.openxmlformats.org/officeDocument/2006/relationships/customXml" Target="../ink/ink244.xml"/><Relationship Id="rId464" Type="http://schemas.openxmlformats.org/officeDocument/2006/relationships/customXml" Target="../ink/ink265.xml"/><Relationship Id="rId299" Type="http://schemas.openxmlformats.org/officeDocument/2006/relationships/image" Target="../media/image198.png"/><Relationship Id="rId63" Type="http://schemas.openxmlformats.org/officeDocument/2006/relationships/customXml" Target="../ink/ink64.xml"/><Relationship Id="rId159" Type="http://schemas.openxmlformats.org/officeDocument/2006/relationships/customXml" Target="../ink/ink112.xml"/><Relationship Id="rId366" Type="http://schemas.openxmlformats.org/officeDocument/2006/relationships/customXml" Target="../ink/ink216.xml"/><Relationship Id="rId573" Type="http://schemas.openxmlformats.org/officeDocument/2006/relationships/image" Target="../media/image335.png"/><Relationship Id="rId226" Type="http://schemas.openxmlformats.org/officeDocument/2006/relationships/customXml" Target="../ink/ink146.xml"/><Relationship Id="rId433" Type="http://schemas.openxmlformats.org/officeDocument/2006/relationships/image" Target="../media/image265.png"/><Relationship Id="rId640" Type="http://schemas.openxmlformats.org/officeDocument/2006/relationships/customXml" Target="../ink/ink353.xml"/><Relationship Id="rId74" Type="http://schemas.openxmlformats.org/officeDocument/2006/relationships/image" Target="../media/image86.png"/><Relationship Id="rId377" Type="http://schemas.openxmlformats.org/officeDocument/2006/relationships/image" Target="../media/image237.png"/><Relationship Id="rId500" Type="http://schemas.openxmlformats.org/officeDocument/2006/relationships/customXml" Target="../ink/ink283.xml"/><Relationship Id="rId584" Type="http://schemas.openxmlformats.org/officeDocument/2006/relationships/customXml" Target="../ink/ink325.xml"/><Relationship Id="rId5" Type="http://schemas.openxmlformats.org/officeDocument/2006/relationships/customXml" Target="../ink/ink35.xml"/><Relationship Id="rId237" Type="http://schemas.openxmlformats.org/officeDocument/2006/relationships/image" Target="../media/image167.png"/><Relationship Id="rId444" Type="http://schemas.openxmlformats.org/officeDocument/2006/relationships/customXml" Target="../ink/ink255.xml"/><Relationship Id="rId651" Type="http://schemas.openxmlformats.org/officeDocument/2006/relationships/image" Target="../media/image374.png"/><Relationship Id="rId290" Type="http://schemas.openxmlformats.org/officeDocument/2006/relationships/customXml" Target="../ink/ink178.xml"/><Relationship Id="rId304" Type="http://schemas.openxmlformats.org/officeDocument/2006/relationships/customXml" Target="../ink/ink185.xml"/><Relationship Id="rId388" Type="http://schemas.openxmlformats.org/officeDocument/2006/relationships/customXml" Target="../ink/ink227.xml"/><Relationship Id="rId511" Type="http://schemas.openxmlformats.org/officeDocument/2006/relationships/image" Target="../media/image304.png"/><Relationship Id="rId609" Type="http://schemas.openxmlformats.org/officeDocument/2006/relationships/image" Target="../media/image353.png"/><Relationship Id="rId85" Type="http://schemas.openxmlformats.org/officeDocument/2006/relationships/customXml" Target="../ink/ink75.xml"/><Relationship Id="rId150" Type="http://schemas.openxmlformats.org/officeDocument/2006/relationships/image" Target="../media/image124.png"/><Relationship Id="rId595" Type="http://schemas.openxmlformats.org/officeDocument/2006/relationships/image" Target="../media/image346.png"/><Relationship Id="rId248" Type="http://schemas.openxmlformats.org/officeDocument/2006/relationships/customXml" Target="../ink/ink157.xml"/><Relationship Id="rId455" Type="http://schemas.openxmlformats.org/officeDocument/2006/relationships/image" Target="../media/image276.png"/><Relationship Id="rId662" Type="http://schemas.openxmlformats.org/officeDocument/2006/relationships/customXml" Target="../ink/ink364.xml"/><Relationship Id="rId12" Type="http://schemas.openxmlformats.org/officeDocument/2006/relationships/image" Target="../media/image54.png"/><Relationship Id="rId108" Type="http://schemas.openxmlformats.org/officeDocument/2006/relationships/image" Target="../media/image103.png"/><Relationship Id="rId315" Type="http://schemas.openxmlformats.org/officeDocument/2006/relationships/image" Target="../media/image206.png"/><Relationship Id="rId522" Type="http://schemas.openxmlformats.org/officeDocument/2006/relationships/customXml" Target="../ink/ink294.xml"/><Relationship Id="rId96" Type="http://schemas.openxmlformats.org/officeDocument/2006/relationships/image" Target="../media/image97.png"/><Relationship Id="rId161" Type="http://schemas.openxmlformats.org/officeDocument/2006/relationships/customXml" Target="../ink/ink113.xml"/><Relationship Id="rId399" Type="http://schemas.openxmlformats.org/officeDocument/2006/relationships/image" Target="../media/image248.png"/><Relationship Id="rId259" Type="http://schemas.openxmlformats.org/officeDocument/2006/relationships/image" Target="../media/image178.png"/><Relationship Id="rId466" Type="http://schemas.openxmlformats.org/officeDocument/2006/relationships/customXml" Target="../ink/ink266.xml"/><Relationship Id="rId673" Type="http://schemas.openxmlformats.org/officeDocument/2006/relationships/image" Target="../media/image385.png"/><Relationship Id="rId23" Type="http://schemas.openxmlformats.org/officeDocument/2006/relationships/customXml" Target="../ink/ink44.xml"/><Relationship Id="rId119" Type="http://schemas.openxmlformats.org/officeDocument/2006/relationships/customXml" Target="../ink/ink92.xml"/><Relationship Id="rId326" Type="http://schemas.openxmlformats.org/officeDocument/2006/relationships/customXml" Target="../ink/ink196.xml"/><Relationship Id="rId533" Type="http://schemas.openxmlformats.org/officeDocument/2006/relationships/image" Target="../media/image315.png"/><Relationship Id="rId172" Type="http://schemas.openxmlformats.org/officeDocument/2006/relationships/image" Target="../media/image135.png"/><Relationship Id="rId477" Type="http://schemas.openxmlformats.org/officeDocument/2006/relationships/image" Target="../media/image287.png"/><Relationship Id="rId600" Type="http://schemas.openxmlformats.org/officeDocument/2006/relationships/customXml" Target="../ink/ink333.xml"/><Relationship Id="rId337" Type="http://schemas.openxmlformats.org/officeDocument/2006/relationships/image" Target="../media/image217.png"/><Relationship Id="rId34" Type="http://schemas.openxmlformats.org/officeDocument/2006/relationships/image" Target="../media/image65.png"/><Relationship Id="rId544" Type="http://schemas.openxmlformats.org/officeDocument/2006/relationships/customXml" Target="../ink/ink305.xml"/><Relationship Id="rId183" Type="http://schemas.openxmlformats.org/officeDocument/2006/relationships/customXml" Target="../ink/ink124.xml"/><Relationship Id="rId390" Type="http://schemas.openxmlformats.org/officeDocument/2006/relationships/customXml" Target="../ink/ink228.xml"/><Relationship Id="rId404" Type="http://schemas.openxmlformats.org/officeDocument/2006/relationships/customXml" Target="../ink/ink235.xml"/><Relationship Id="rId611" Type="http://schemas.openxmlformats.org/officeDocument/2006/relationships/image" Target="../media/image354.png"/><Relationship Id="rId250" Type="http://schemas.openxmlformats.org/officeDocument/2006/relationships/customXml" Target="../ink/ink158.xml"/><Relationship Id="rId488" Type="http://schemas.openxmlformats.org/officeDocument/2006/relationships/customXml" Target="../ink/ink277.xml"/><Relationship Id="rId45" Type="http://schemas.openxmlformats.org/officeDocument/2006/relationships/customXml" Target="../ink/ink55.xml"/><Relationship Id="rId110" Type="http://schemas.openxmlformats.org/officeDocument/2006/relationships/image" Target="../media/image104.png"/><Relationship Id="rId348" Type="http://schemas.openxmlformats.org/officeDocument/2006/relationships/customXml" Target="../ink/ink207.xml"/><Relationship Id="rId555" Type="http://schemas.openxmlformats.org/officeDocument/2006/relationships/image" Target="../media/image326.png"/><Relationship Id="rId194" Type="http://schemas.openxmlformats.org/officeDocument/2006/relationships/image" Target="../media/image146.png"/><Relationship Id="rId208" Type="http://schemas.openxmlformats.org/officeDocument/2006/relationships/image" Target="../media/image153.png"/><Relationship Id="rId415" Type="http://schemas.openxmlformats.org/officeDocument/2006/relationships/image" Target="../media/image256.png"/><Relationship Id="rId622" Type="http://schemas.openxmlformats.org/officeDocument/2006/relationships/customXml" Target="../ink/ink344.xml"/><Relationship Id="rId261" Type="http://schemas.openxmlformats.org/officeDocument/2006/relationships/image" Target="../media/image179.png"/><Relationship Id="rId499" Type="http://schemas.openxmlformats.org/officeDocument/2006/relationships/image" Target="../media/image298.png"/><Relationship Id="rId56" Type="http://schemas.openxmlformats.org/officeDocument/2006/relationships/image" Target="../media/image76.png"/><Relationship Id="rId359" Type="http://schemas.openxmlformats.org/officeDocument/2006/relationships/image" Target="../media/image228.png"/><Relationship Id="rId566" Type="http://schemas.openxmlformats.org/officeDocument/2006/relationships/customXml" Target="../ink/ink316.xml"/><Relationship Id="rId121" Type="http://schemas.openxmlformats.org/officeDocument/2006/relationships/customXml" Target="../ink/ink93.xml"/><Relationship Id="rId219" Type="http://schemas.openxmlformats.org/officeDocument/2006/relationships/customXml" Target="../ink/ink142.xml"/><Relationship Id="rId426" Type="http://schemas.openxmlformats.org/officeDocument/2006/relationships/customXml" Target="../ink/ink246.xml"/><Relationship Id="rId633" Type="http://schemas.openxmlformats.org/officeDocument/2006/relationships/image" Target="../media/image365.png"/><Relationship Id="rId67" Type="http://schemas.openxmlformats.org/officeDocument/2006/relationships/customXml" Target="../ink/ink66.xml"/><Relationship Id="rId272" Type="http://schemas.openxmlformats.org/officeDocument/2006/relationships/customXml" Target="../ink/ink169.xml"/><Relationship Id="rId577" Type="http://schemas.openxmlformats.org/officeDocument/2006/relationships/image" Target="../media/image337.png"/><Relationship Id="rId132" Type="http://schemas.openxmlformats.org/officeDocument/2006/relationships/image" Target="../media/image115.png"/><Relationship Id="rId437" Type="http://schemas.openxmlformats.org/officeDocument/2006/relationships/image" Target="../media/image267.png"/><Relationship Id="rId644" Type="http://schemas.openxmlformats.org/officeDocument/2006/relationships/customXml" Target="../ink/ink355.xml"/><Relationship Id="rId283" Type="http://schemas.openxmlformats.org/officeDocument/2006/relationships/image" Target="../media/image190.png"/><Relationship Id="rId490" Type="http://schemas.openxmlformats.org/officeDocument/2006/relationships/customXml" Target="../ink/ink278.xml"/><Relationship Id="rId504" Type="http://schemas.openxmlformats.org/officeDocument/2006/relationships/customXml" Target="../ink/ink285.xml"/><Relationship Id="rId78" Type="http://schemas.openxmlformats.org/officeDocument/2006/relationships/image" Target="../media/image88.png"/><Relationship Id="rId143" Type="http://schemas.openxmlformats.org/officeDocument/2006/relationships/customXml" Target="../ink/ink104.xml"/><Relationship Id="rId350" Type="http://schemas.openxmlformats.org/officeDocument/2006/relationships/customXml" Target="../ink/ink208.xml"/><Relationship Id="rId588" Type="http://schemas.openxmlformats.org/officeDocument/2006/relationships/customXml" Target="../ink/ink327.xml"/><Relationship Id="rId9" Type="http://schemas.openxmlformats.org/officeDocument/2006/relationships/customXml" Target="../ink/ink37.xml"/><Relationship Id="rId210" Type="http://schemas.openxmlformats.org/officeDocument/2006/relationships/image" Target="../media/image154.png"/><Relationship Id="rId448" Type="http://schemas.openxmlformats.org/officeDocument/2006/relationships/customXml" Target="../ink/ink257.xml"/><Relationship Id="rId655" Type="http://schemas.openxmlformats.org/officeDocument/2006/relationships/image" Target="../media/image376.png"/><Relationship Id="rId294" Type="http://schemas.openxmlformats.org/officeDocument/2006/relationships/customXml" Target="../ink/ink180.xml"/><Relationship Id="rId308" Type="http://schemas.openxmlformats.org/officeDocument/2006/relationships/customXml" Target="../ink/ink187.xml"/><Relationship Id="rId515" Type="http://schemas.openxmlformats.org/officeDocument/2006/relationships/image" Target="../media/image306.png"/><Relationship Id="rId89" Type="http://schemas.openxmlformats.org/officeDocument/2006/relationships/customXml" Target="../ink/ink77.xml"/><Relationship Id="rId154" Type="http://schemas.openxmlformats.org/officeDocument/2006/relationships/image" Target="../media/image126.png"/><Relationship Id="rId361" Type="http://schemas.openxmlformats.org/officeDocument/2006/relationships/image" Target="../media/image229.png"/><Relationship Id="rId599" Type="http://schemas.openxmlformats.org/officeDocument/2006/relationships/image" Target="../media/image348.png"/><Relationship Id="rId459" Type="http://schemas.openxmlformats.org/officeDocument/2006/relationships/image" Target="../media/image278.png"/><Relationship Id="rId666" Type="http://schemas.openxmlformats.org/officeDocument/2006/relationships/customXml" Target="../ink/ink366.xml"/><Relationship Id="rId16" Type="http://schemas.openxmlformats.org/officeDocument/2006/relationships/image" Target="../media/image56.png"/><Relationship Id="rId221" Type="http://schemas.openxmlformats.org/officeDocument/2006/relationships/customXml" Target="../ink/ink143.xml"/><Relationship Id="rId319" Type="http://schemas.openxmlformats.org/officeDocument/2006/relationships/image" Target="../media/image208.png"/><Relationship Id="rId526" Type="http://schemas.openxmlformats.org/officeDocument/2006/relationships/customXml" Target="../ink/ink296.xml"/><Relationship Id="rId165" Type="http://schemas.openxmlformats.org/officeDocument/2006/relationships/customXml" Target="../ink/ink115.xml"/><Relationship Id="rId372" Type="http://schemas.openxmlformats.org/officeDocument/2006/relationships/customXml" Target="../ink/ink219.xml"/><Relationship Id="rId232" Type="http://schemas.openxmlformats.org/officeDocument/2006/relationships/customXml" Target="../ink/ink149.xml"/><Relationship Id="rId27" Type="http://schemas.openxmlformats.org/officeDocument/2006/relationships/customXml" Target="../ink/ink46.xml"/><Relationship Id="rId537" Type="http://schemas.openxmlformats.org/officeDocument/2006/relationships/image" Target="../media/image317.png"/><Relationship Id="rId80" Type="http://schemas.openxmlformats.org/officeDocument/2006/relationships/image" Target="../media/image89.png"/><Relationship Id="rId176" Type="http://schemas.openxmlformats.org/officeDocument/2006/relationships/image" Target="../media/image137.png"/><Relationship Id="rId383" Type="http://schemas.openxmlformats.org/officeDocument/2006/relationships/image" Target="../media/image240.png"/><Relationship Id="rId590" Type="http://schemas.openxmlformats.org/officeDocument/2006/relationships/customXml" Target="../ink/ink328.xml"/><Relationship Id="rId604" Type="http://schemas.openxmlformats.org/officeDocument/2006/relationships/customXml" Target="../ink/ink3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2745" y="1110207"/>
            <a:ext cx="11672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</a:t>
            </a:r>
            <a:r>
              <a:rPr lang="en-GB" sz="3200" b="1" dirty="0">
                <a:latin typeface="Arial" panose="020B0604020202020204" pitchFamily="34" charset="0"/>
              </a:rPr>
              <a:t>determine the mean and variance of Bernoulli sequences and binomial probability distribution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845BC-DC72-44E1-BABF-6AFB4DC3022D}"/>
                  </a:ext>
                </a:extLst>
              </p:cNvPr>
              <p:cNvSpPr txBox="1"/>
              <p:nvPr/>
            </p:nvSpPr>
            <p:spPr>
              <a:xfrm>
                <a:off x="135904" y="3714928"/>
                <a:ext cx="11906571" cy="189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At the end of the lesson, I will be able to:</a:t>
                </a:r>
              </a:p>
              <a:p>
                <a:r>
                  <a:rPr lang="en-GB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3.3.9	use a Bernoulli random variable as a model for two-outcome situations</a:t>
                </a:r>
              </a:p>
              <a:p>
                <a:r>
                  <a:rPr lang="en-GB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3.3.10	identify contexts suitable for modelling by Bernoulli random variables</a:t>
                </a:r>
              </a:p>
              <a:p>
                <a:r>
                  <a:rPr lang="en-GB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3.3.11	determine the mean p and variance p(1-p)of the Bernoulli distribution with parameter p </a:t>
                </a:r>
              </a:p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3.3.15	determine and use the probabilities </a:t>
                </a:r>
                <a14:m>
                  <m:oMath xmlns:m="http://schemas.openxmlformats.org/officeDocument/2006/math">
                    <m:r>
                      <a:rPr lang="en-AU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AU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A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AU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A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AU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p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AU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associated with the binomial distribution with parameters n and p; note the mean np and variance np(1-p) of a binomial distribution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845BC-DC72-44E1-BABF-6AFB4DC3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4" y="3714928"/>
                <a:ext cx="11906571" cy="1893211"/>
              </a:xfrm>
              <a:prstGeom prst="rect">
                <a:avLst/>
              </a:prstGeom>
              <a:blipFill>
                <a:blip r:embed="rId2"/>
                <a:stretch>
                  <a:fillRect l="-410" t="-1608" b="-41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46008" y="2905010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6" y="799071"/>
            <a:ext cx="12019005" cy="590653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For example, if a bias coin is flipped 4 times. The probability the result being a HEAD, we will call a success P(success) = p and P(failure) = 1-p</a:t>
            </a:r>
          </a:p>
          <a:p>
            <a:pPr marL="0" indent="0">
              <a:buNone/>
            </a:pPr>
            <a:r>
              <a:rPr lang="en-AU" sz="2400" dirty="0"/>
              <a:t>Draw a probability tree diagram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607AF-9CAC-45BB-81A2-D18DDC9CA6C4}"/>
              </a:ext>
            </a:extLst>
          </p:cNvPr>
          <p:cNvSpPr txBox="1"/>
          <p:nvPr/>
        </p:nvSpPr>
        <p:spPr>
          <a:xfrm>
            <a:off x="0" y="0"/>
            <a:ext cx="410266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 Distributions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15FCE-D21B-4D38-B4B7-48C359CD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8" t="15266" r="825" b="27289"/>
          <a:stretch/>
        </p:blipFill>
        <p:spPr>
          <a:xfrm>
            <a:off x="-17787" y="2046762"/>
            <a:ext cx="6690999" cy="4600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36A99-2864-4E70-A117-14DA22EF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7" y="799071"/>
            <a:ext cx="5309403" cy="54902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9440F4-C158-4F18-8B50-0BF6502543B5}"/>
              </a:ext>
            </a:extLst>
          </p:cNvPr>
          <p:cNvSpPr txBox="1">
            <a:spLocks/>
          </p:cNvSpPr>
          <p:nvPr/>
        </p:nvSpPr>
        <p:spPr>
          <a:xfrm>
            <a:off x="5861340" y="1669928"/>
            <a:ext cx="6240044" cy="1321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Let X be the number of heads (number of success). Complete the probability distribution table for X.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CF8D3144-767A-4B3A-9EB5-720833FC42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22838" y="2875038"/>
              <a:ext cx="6117048" cy="1220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9508">
                      <a:extLst>
                        <a:ext uri="{9D8B030D-6E8A-4147-A177-3AD203B41FA5}">
                          <a16:colId xmlns:a16="http://schemas.microsoft.com/office/drawing/2014/main" val="2342190573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3822249665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927146133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1773668971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288085770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566319555"/>
                        </a:ext>
                      </a:extLst>
                    </a:gridCol>
                  </a:tblGrid>
                  <a:tr h="610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5323265"/>
                      </a:ext>
                    </a:extLst>
                  </a:tr>
                  <a:tr h="610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AU" sz="1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AU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175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CF8D3144-767A-4B3A-9EB5-720833FC4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3189164"/>
                  </p:ext>
                </p:extLst>
              </p:nvPr>
            </p:nvGraphicFramePr>
            <p:xfrm>
              <a:off x="5922838" y="2875038"/>
              <a:ext cx="6117048" cy="1220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9508">
                      <a:extLst>
                        <a:ext uri="{9D8B030D-6E8A-4147-A177-3AD203B41FA5}">
                          <a16:colId xmlns:a16="http://schemas.microsoft.com/office/drawing/2014/main" val="2342190573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3822249665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927146133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1773668971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288085770"/>
                        </a:ext>
                      </a:extLst>
                    </a:gridCol>
                    <a:gridCol w="1019508">
                      <a:extLst>
                        <a:ext uri="{9D8B030D-6E8A-4147-A177-3AD203B41FA5}">
                          <a16:colId xmlns:a16="http://schemas.microsoft.com/office/drawing/2014/main" val="2566319555"/>
                        </a:ext>
                      </a:extLst>
                    </a:gridCol>
                  </a:tblGrid>
                  <a:tr h="610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" t="-990" r="-499405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98" t="-990" r="-402395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990" r="-300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796" t="-990" r="-201796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9405" t="-990" r="-100595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395" t="-990" r="-1198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323265"/>
                      </a:ext>
                    </a:extLst>
                  </a:tr>
                  <a:tr h="610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" t="-102000" r="-49940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98" t="-102000" r="-40239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02000" r="-300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796" t="-102000" r="-20179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9405" t="-102000" r="-10059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395" t="-102000" r="-1198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17514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0BAD30C-0EDF-4A78-A553-C678EDD9293C}"/>
              </a:ext>
            </a:extLst>
          </p:cNvPr>
          <p:cNvGrpSpPr/>
          <p:nvPr/>
        </p:nvGrpSpPr>
        <p:grpSpPr>
          <a:xfrm>
            <a:off x="7054149" y="3966274"/>
            <a:ext cx="56160" cy="345600"/>
            <a:chOff x="7054149" y="3966274"/>
            <a:chExt cx="561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E9B987-6D79-45FA-B805-CCE099342D77}"/>
                    </a:ext>
                  </a:extLst>
                </p14:cNvPr>
                <p14:cNvContentPartPr/>
                <p14:nvPr/>
              </p14:nvContentPartPr>
              <p14:xfrm>
                <a:off x="7054149" y="3966274"/>
                <a:ext cx="42840" cy="7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E9B987-6D79-45FA-B805-CCE099342D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5149" y="3957274"/>
                  <a:ext cx="60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040AF2-ACDB-4092-854C-C47FD1D7A0A6}"/>
                    </a:ext>
                  </a:extLst>
                </p14:cNvPr>
                <p14:cNvContentPartPr/>
                <p14:nvPr/>
              </p14:nvContentPartPr>
              <p14:xfrm>
                <a:off x="7083669" y="3991114"/>
                <a:ext cx="2664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040AF2-ACDB-4092-854C-C47FD1D7A0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4669" y="398211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3490E8-D708-4651-9D5C-FBBA5056CF96}"/>
                    </a:ext>
                  </a:extLst>
                </p14:cNvPr>
                <p14:cNvContentPartPr/>
                <p14:nvPr/>
              </p14:nvContentPartPr>
              <p14:xfrm>
                <a:off x="7083669" y="4025314"/>
                <a:ext cx="11520" cy="28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3490E8-D708-4651-9D5C-FBBA5056CF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669" y="4016674"/>
                  <a:ext cx="2916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3B86AC-3018-430B-8CA7-1B63EB7A0F50}"/>
              </a:ext>
            </a:extLst>
          </p:cNvPr>
          <p:cNvGrpSpPr/>
          <p:nvPr/>
        </p:nvGrpSpPr>
        <p:grpSpPr>
          <a:xfrm>
            <a:off x="6929949" y="4404394"/>
            <a:ext cx="303840" cy="282600"/>
            <a:chOff x="6929949" y="4404394"/>
            <a:chExt cx="3038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F42C14-7B4C-4209-8EF8-4CA81A3B31E8}"/>
                    </a:ext>
                  </a:extLst>
                </p14:cNvPr>
                <p14:cNvContentPartPr/>
                <p14:nvPr/>
              </p14:nvContentPartPr>
              <p14:xfrm>
                <a:off x="6929949" y="4404394"/>
                <a:ext cx="58680" cy="6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F42C14-7B4C-4209-8EF8-4CA81A3B31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0949" y="4395394"/>
                  <a:ext cx="76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EF6F53-D40C-4C7C-9EB3-B3775064513C}"/>
                    </a:ext>
                  </a:extLst>
                </p14:cNvPr>
                <p14:cNvContentPartPr/>
                <p14:nvPr/>
              </p14:nvContentPartPr>
              <p14:xfrm>
                <a:off x="6981069" y="4427794"/>
                <a:ext cx="7200" cy="7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EF6F53-D40C-4C7C-9EB3-B377506451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72429" y="4418794"/>
                  <a:ext cx="24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8CB46A-E78B-44D7-8F7C-96D4B1662ADC}"/>
                    </a:ext>
                  </a:extLst>
                </p14:cNvPr>
                <p14:cNvContentPartPr/>
                <p14:nvPr/>
              </p14:nvContentPartPr>
              <p14:xfrm>
                <a:off x="7057389" y="4473874"/>
                <a:ext cx="63720" cy="17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8CB46A-E78B-44D7-8F7C-96D4B1662A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48749" y="4464874"/>
                  <a:ext cx="81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F8E98F-4026-48C4-8AA4-A094D478C266}"/>
                    </a:ext>
                  </a:extLst>
                </p14:cNvPr>
                <p14:cNvContentPartPr/>
                <p14:nvPr/>
              </p14:nvContentPartPr>
              <p14:xfrm>
                <a:off x="7180509" y="4636954"/>
                <a:ext cx="53280" cy="5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F8E98F-4026-48C4-8AA4-A094D478C2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71869" y="4628314"/>
                  <a:ext cx="709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44D8E-F441-417C-9E30-6D6A7C59E165}"/>
              </a:ext>
            </a:extLst>
          </p:cNvPr>
          <p:cNvGrpSpPr/>
          <p:nvPr/>
        </p:nvGrpSpPr>
        <p:grpSpPr>
          <a:xfrm>
            <a:off x="8084469" y="3952594"/>
            <a:ext cx="40320" cy="280440"/>
            <a:chOff x="8084469" y="3952594"/>
            <a:chExt cx="403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E3B9DA-69F1-48E8-8AC5-5C8AE67C3FE1}"/>
                    </a:ext>
                  </a:extLst>
                </p14:cNvPr>
                <p14:cNvContentPartPr/>
                <p14:nvPr/>
              </p14:nvContentPartPr>
              <p14:xfrm>
                <a:off x="8084469" y="3952594"/>
                <a:ext cx="27000" cy="5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E3B9DA-69F1-48E8-8AC5-5C8AE67C3F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5829" y="3943594"/>
                  <a:ext cx="44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4A33DB-0B11-4ED3-8F52-0A3A04799AC2}"/>
                    </a:ext>
                  </a:extLst>
                </p14:cNvPr>
                <p14:cNvContentPartPr/>
                <p14:nvPr/>
              </p14:nvContentPartPr>
              <p14:xfrm>
                <a:off x="8107149" y="3959434"/>
                <a:ext cx="17640" cy="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4A33DB-0B11-4ED3-8F52-0A3A04799A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98149" y="3950434"/>
                  <a:ext cx="3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D889EB-60FE-402D-9B3C-6F6F09EFEE87}"/>
                    </a:ext>
                  </a:extLst>
                </p14:cNvPr>
                <p14:cNvContentPartPr/>
                <p14:nvPr/>
              </p14:nvContentPartPr>
              <p14:xfrm>
                <a:off x="8109309" y="3977074"/>
                <a:ext cx="11520" cy="25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D889EB-60FE-402D-9B3C-6F6F09EFEE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00309" y="3968434"/>
                  <a:ext cx="2916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DDE3C-B9AB-4795-832B-E79089A48306}"/>
              </a:ext>
            </a:extLst>
          </p:cNvPr>
          <p:cNvGrpSpPr/>
          <p:nvPr/>
        </p:nvGrpSpPr>
        <p:grpSpPr>
          <a:xfrm>
            <a:off x="8061069" y="4380994"/>
            <a:ext cx="280800" cy="378000"/>
            <a:chOff x="8061069" y="4380994"/>
            <a:chExt cx="28080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BC5848-9E95-407C-899F-FF1DB915D795}"/>
                    </a:ext>
                  </a:extLst>
                </p14:cNvPr>
                <p14:cNvContentPartPr/>
                <p14:nvPr/>
              </p14:nvContentPartPr>
              <p14:xfrm>
                <a:off x="8061069" y="4380994"/>
                <a:ext cx="52560" cy="9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BC5848-9E95-407C-899F-FF1DB915D7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2069" y="4371994"/>
                  <a:ext cx="70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8E7799-E3D3-4313-9488-7AD11DC8A048}"/>
                    </a:ext>
                  </a:extLst>
                </p14:cNvPr>
                <p14:cNvContentPartPr/>
                <p14:nvPr/>
              </p14:nvContentPartPr>
              <p14:xfrm>
                <a:off x="8150349" y="4509874"/>
                <a:ext cx="85680" cy="17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8E7799-E3D3-4313-9488-7AD11DC8A0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41349" y="4500874"/>
                  <a:ext cx="103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1FC7AD-6969-4A3D-A40C-6309BB18B941}"/>
                    </a:ext>
                  </a:extLst>
                </p14:cNvPr>
                <p14:cNvContentPartPr/>
                <p14:nvPr/>
              </p14:nvContentPartPr>
              <p14:xfrm>
                <a:off x="8311989" y="4629394"/>
                <a:ext cx="29880" cy="129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1FC7AD-6969-4A3D-A40C-6309BB18B9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03349" y="4620394"/>
                  <a:ext cx="475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2C0C59-C37A-414F-9EFF-09BCEC699265}"/>
              </a:ext>
            </a:extLst>
          </p:cNvPr>
          <p:cNvGrpSpPr/>
          <p:nvPr/>
        </p:nvGrpSpPr>
        <p:grpSpPr>
          <a:xfrm>
            <a:off x="9047469" y="3924154"/>
            <a:ext cx="326160" cy="798840"/>
            <a:chOff x="9047469" y="3924154"/>
            <a:chExt cx="32616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5C3696-4979-4286-B16F-028A567FF606}"/>
                    </a:ext>
                  </a:extLst>
                </p14:cNvPr>
                <p14:cNvContentPartPr/>
                <p14:nvPr/>
              </p14:nvContentPartPr>
              <p14:xfrm>
                <a:off x="9088509" y="3924154"/>
                <a:ext cx="13320" cy="5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5C3696-4979-4286-B16F-028A567FF6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79869" y="3915514"/>
                  <a:ext cx="30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E56BCE-4260-4A2D-AAB8-12971510D0AD}"/>
                    </a:ext>
                  </a:extLst>
                </p14:cNvPr>
                <p14:cNvContentPartPr/>
                <p14:nvPr/>
              </p14:nvContentPartPr>
              <p14:xfrm>
                <a:off x="9097509" y="3959434"/>
                <a:ext cx="30960" cy="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E56BCE-4260-4A2D-AAB8-12971510D0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88869" y="3950434"/>
                  <a:ext cx="48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8150B8-6D20-4DDE-BD9F-AD9B4E9E6C77}"/>
                    </a:ext>
                  </a:extLst>
                </p14:cNvPr>
                <p14:cNvContentPartPr/>
                <p14:nvPr/>
              </p14:nvContentPartPr>
              <p14:xfrm>
                <a:off x="9110469" y="3959434"/>
                <a:ext cx="16200" cy="37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8150B8-6D20-4DDE-BD9F-AD9B4E9E6C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1829" y="3950434"/>
                  <a:ext cx="33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AE8D50-FFB7-470E-A8F5-0C03AE6CFC25}"/>
                    </a:ext>
                  </a:extLst>
                </p14:cNvPr>
                <p14:cNvContentPartPr/>
                <p14:nvPr/>
              </p14:nvContentPartPr>
              <p14:xfrm>
                <a:off x="9047469" y="4403674"/>
                <a:ext cx="37080" cy="7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AE8D50-FFB7-470E-A8F5-0C03AE6CFC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8469" y="4394674"/>
                  <a:ext cx="54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33ACBE-8C3B-4103-A5EA-68531CBDB119}"/>
                    </a:ext>
                  </a:extLst>
                </p14:cNvPr>
                <p14:cNvContentPartPr/>
                <p14:nvPr/>
              </p14:nvContentPartPr>
              <p14:xfrm>
                <a:off x="9080589" y="4409074"/>
                <a:ext cx="9720" cy="9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33ACBE-8C3B-4103-A5EA-68531CBDB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71589" y="4400434"/>
                  <a:ext cx="27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E60F63-684A-4CF3-8BDE-A51CFA8D15D8}"/>
                    </a:ext>
                  </a:extLst>
                </p14:cNvPr>
                <p14:cNvContentPartPr/>
                <p14:nvPr/>
              </p14:nvContentPartPr>
              <p14:xfrm>
                <a:off x="9141789" y="4503394"/>
                <a:ext cx="101160" cy="174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E60F63-684A-4CF3-8BDE-A51CFA8D15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33149" y="4494394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FB9121-F8BF-40BB-80A5-8276C55C56F7}"/>
                    </a:ext>
                  </a:extLst>
                </p14:cNvPr>
                <p14:cNvContentPartPr/>
                <p14:nvPr/>
              </p14:nvContentPartPr>
              <p14:xfrm>
                <a:off x="9272109" y="4609234"/>
                <a:ext cx="10152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FB9121-F8BF-40BB-80A5-8276C55C56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63469" y="4600594"/>
                  <a:ext cx="1191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358182-F2C8-43C3-884E-DCE8288EEA40}"/>
              </a:ext>
            </a:extLst>
          </p:cNvPr>
          <p:cNvGrpSpPr/>
          <p:nvPr/>
        </p:nvGrpSpPr>
        <p:grpSpPr>
          <a:xfrm>
            <a:off x="10102269" y="3947554"/>
            <a:ext cx="38520" cy="367560"/>
            <a:chOff x="10102269" y="3947554"/>
            <a:chExt cx="385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4C64F-4DD6-4828-8F87-C238DE1A7A24}"/>
                    </a:ext>
                  </a:extLst>
                </p14:cNvPr>
                <p14:cNvContentPartPr/>
                <p14:nvPr/>
              </p14:nvContentPartPr>
              <p14:xfrm>
                <a:off x="10102269" y="3947554"/>
                <a:ext cx="20880" cy="2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4C64F-4DD6-4828-8F87-C238DE1A7A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93629" y="3938914"/>
                  <a:ext cx="38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637DD1-4678-4928-94AC-CCF5E065CECD}"/>
                    </a:ext>
                  </a:extLst>
                </p14:cNvPr>
                <p14:cNvContentPartPr/>
                <p14:nvPr/>
              </p14:nvContentPartPr>
              <p14:xfrm>
                <a:off x="10109829" y="3954394"/>
                <a:ext cx="2772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637DD1-4678-4928-94AC-CCF5E065CE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01189" y="3945754"/>
                  <a:ext cx="45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1BD5D5-650A-43C9-B977-6D3A944E6141}"/>
                    </a:ext>
                  </a:extLst>
                </p14:cNvPr>
                <p14:cNvContentPartPr/>
                <p14:nvPr/>
              </p14:nvContentPartPr>
              <p14:xfrm>
                <a:off x="10127829" y="3964114"/>
                <a:ext cx="12960" cy="351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1BD5D5-650A-43C9-B977-6D3A944E61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18829" y="3955474"/>
                  <a:ext cx="3060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1B4AF3A-16A2-416D-A2BE-11201018E63B}"/>
              </a:ext>
            </a:extLst>
          </p:cNvPr>
          <p:cNvGrpSpPr/>
          <p:nvPr/>
        </p:nvGrpSpPr>
        <p:grpSpPr>
          <a:xfrm>
            <a:off x="10087869" y="4430314"/>
            <a:ext cx="296280" cy="379440"/>
            <a:chOff x="10087869" y="4430314"/>
            <a:chExt cx="29628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668331-9594-44BD-92E2-49398B3E938F}"/>
                    </a:ext>
                  </a:extLst>
                </p14:cNvPr>
                <p14:cNvContentPartPr/>
                <p14:nvPr/>
              </p14:nvContentPartPr>
              <p14:xfrm>
                <a:off x="10087869" y="4430314"/>
                <a:ext cx="63720" cy="83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668331-9594-44BD-92E2-49398B3E93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79229" y="4421674"/>
                  <a:ext cx="81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BAE804-A405-4406-B778-301FAD9B3D7D}"/>
                    </a:ext>
                  </a:extLst>
                </p14:cNvPr>
                <p14:cNvContentPartPr/>
                <p14:nvPr/>
              </p14:nvContentPartPr>
              <p14:xfrm>
                <a:off x="10196949" y="4514914"/>
                <a:ext cx="82440" cy="180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BAE804-A405-4406-B778-301FAD9B3D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88309" y="4506274"/>
                  <a:ext cx="100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FEAF9F-CC39-40A4-8B5C-6B3FF35F3484}"/>
                    </a:ext>
                  </a:extLst>
                </p14:cNvPr>
                <p14:cNvContentPartPr/>
                <p14:nvPr/>
              </p14:nvContentPartPr>
              <p14:xfrm>
                <a:off x="10281189" y="4653874"/>
                <a:ext cx="10296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FEAF9F-CC39-40A4-8B5C-6B3FF35F34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72549" y="4645234"/>
                  <a:ext cx="1206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0780AA-F40E-40E3-B528-CBF111216CC6}"/>
              </a:ext>
            </a:extLst>
          </p:cNvPr>
          <p:cNvGrpSpPr/>
          <p:nvPr/>
        </p:nvGrpSpPr>
        <p:grpSpPr>
          <a:xfrm>
            <a:off x="11260749" y="3962674"/>
            <a:ext cx="340560" cy="896760"/>
            <a:chOff x="11260749" y="3962674"/>
            <a:chExt cx="340560" cy="89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769629-6C73-43E3-9E17-7ED58566CDF1}"/>
                    </a:ext>
                  </a:extLst>
                </p14:cNvPr>
                <p14:cNvContentPartPr/>
                <p14:nvPr/>
              </p14:nvContentPartPr>
              <p14:xfrm>
                <a:off x="11306829" y="3962674"/>
                <a:ext cx="19080" cy="3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769629-6C73-43E3-9E17-7ED58566CD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97829" y="3954034"/>
                  <a:ext cx="3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4036053-C4C5-4419-8704-3574E1C2CDFA}"/>
                    </a:ext>
                  </a:extLst>
                </p14:cNvPr>
                <p14:cNvContentPartPr/>
                <p14:nvPr/>
              </p14:nvContentPartPr>
              <p14:xfrm>
                <a:off x="11325189" y="3964114"/>
                <a:ext cx="4176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4036053-C4C5-4419-8704-3574E1C2CD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6549" y="3955474"/>
                  <a:ext cx="59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A394C5-C557-496D-9345-A38940DA0AED}"/>
                    </a:ext>
                  </a:extLst>
                </p14:cNvPr>
                <p14:cNvContentPartPr/>
                <p14:nvPr/>
              </p14:nvContentPartPr>
              <p14:xfrm>
                <a:off x="11342469" y="3988954"/>
                <a:ext cx="5760" cy="40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A394C5-C557-496D-9345-A38940DA0A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333829" y="3979954"/>
                  <a:ext cx="234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5D2388-B863-4878-8C88-76DEA20F6E40}"/>
                    </a:ext>
                  </a:extLst>
                </p14:cNvPr>
                <p14:cNvContentPartPr/>
                <p14:nvPr/>
              </p14:nvContentPartPr>
              <p14:xfrm>
                <a:off x="11260749" y="4455154"/>
                <a:ext cx="63720" cy="12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5D2388-B863-4878-8C88-76DEA20F6E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51749" y="4446514"/>
                  <a:ext cx="81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8C5A3E-BD96-4E11-BC9E-10033C82FC04}"/>
                    </a:ext>
                  </a:extLst>
                </p14:cNvPr>
                <p14:cNvContentPartPr/>
                <p14:nvPr/>
              </p14:nvContentPartPr>
              <p14:xfrm>
                <a:off x="11374149" y="4555234"/>
                <a:ext cx="93240" cy="180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8C5A3E-BD96-4E11-BC9E-10033C82FC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65509" y="4546594"/>
                  <a:ext cx="110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F49096-D6F7-4021-A71F-A44EE696E970}"/>
                    </a:ext>
                  </a:extLst>
                </p14:cNvPr>
                <p14:cNvContentPartPr/>
                <p14:nvPr/>
              </p14:nvContentPartPr>
              <p14:xfrm>
                <a:off x="11504469" y="4674034"/>
                <a:ext cx="96840" cy="86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F49096-D6F7-4021-A71F-A44EE696E9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495829" y="4665034"/>
                  <a:ext cx="114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1A7043-FDB0-4D75-AE79-8FD8A0B9B0B7}"/>
                    </a:ext>
                  </a:extLst>
                </p14:cNvPr>
                <p14:cNvContentPartPr/>
                <p14:nvPr/>
              </p14:nvContentPartPr>
              <p14:xfrm>
                <a:off x="11562069" y="4713994"/>
                <a:ext cx="26280" cy="14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1A7043-FDB0-4D75-AE79-8FD8A0B9B0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53429" y="4704994"/>
                  <a:ext cx="43920" cy="16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398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2000" dirty="0"/>
                  <a:t>The number of successes in binomial distributions can be written using counting techniques.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If a Bernoulli trial is performed </a:t>
                </a:r>
                <a:r>
                  <a:rPr lang="en-AU" sz="2000" i="1" dirty="0"/>
                  <a:t>n</a:t>
                </a:r>
                <a:r>
                  <a:rPr lang="en-AU" sz="2000" dirty="0"/>
                  <a:t> times, and the probability of success in each trial is </a:t>
                </a:r>
                <a:r>
                  <a:rPr lang="en-AU" sz="2000" i="1" dirty="0"/>
                  <a:t>p</a:t>
                </a:r>
                <a:r>
                  <a:rPr lang="en-AU" sz="2000" dirty="0"/>
                  <a:t>, the probability of exactly </a:t>
                </a:r>
                <a:r>
                  <a:rPr lang="en-AU" sz="2000" i="1" dirty="0"/>
                  <a:t>x</a:t>
                </a:r>
                <a:r>
                  <a:rPr lang="en-AU" sz="2000" dirty="0"/>
                  <a:t> successes in the </a:t>
                </a:r>
                <a:r>
                  <a:rPr lang="en-AU" sz="2000" i="1" dirty="0"/>
                  <a:t>n</a:t>
                </a:r>
                <a:r>
                  <a:rPr lang="en-AU" sz="2000" dirty="0"/>
                  <a:t> trials is: </a:t>
                </a: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200" dirty="0"/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number of trials </a:t>
                </a:r>
                <a:r>
                  <a:rPr lang="en-AU" sz="2000" i="1" dirty="0"/>
                  <a:t>n</a:t>
                </a:r>
                <a:r>
                  <a:rPr lang="en-AU" sz="2000" dirty="0"/>
                  <a:t> and the probability of success </a:t>
                </a:r>
                <a:r>
                  <a:rPr lang="en-AU" sz="2000" i="1" dirty="0"/>
                  <a:t>p</a:t>
                </a:r>
                <a:r>
                  <a:rPr lang="en-AU" sz="2000" dirty="0"/>
                  <a:t> are called the </a:t>
                </a:r>
                <a:r>
                  <a:rPr lang="en-AU" sz="2000" b="1" dirty="0">
                    <a:solidFill>
                      <a:srgbClr val="002060"/>
                    </a:solidFill>
                  </a:rPr>
                  <a:t>parameters</a:t>
                </a:r>
                <a:r>
                  <a:rPr lang="en-AU" sz="2000" dirty="0"/>
                  <a:t> of the distribution. If we know the values of n and p and that we have random variable that is binomially distributed, we can determine the entire probability distribution. A discrete random variable that is binomially distributed can be written as:</a:t>
                </a:r>
              </a:p>
              <a:p>
                <a:pPr marL="0" indent="0" algn="ctr">
                  <a:buNone/>
                </a:pPr>
                <a:r>
                  <a:rPr lang="en-AU" sz="2000" b="1" dirty="0">
                    <a:solidFill>
                      <a:srgbClr val="00206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AU" sz="2000" b="1" dirty="0">
                    <a:solidFill>
                      <a:srgbClr val="002060"/>
                    </a:solidFill>
                  </a:rPr>
                  <a:t> Bin(n, p)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endParaRPr lang="en-AU" sz="2400" b="1" dirty="0"/>
              </a:p>
              <a:p>
                <a:pPr marL="0" indent="0" algn="ctr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  <a:blipFill>
                <a:blip r:embed="rId2"/>
                <a:stretch>
                  <a:fillRect l="-558" t="-1032" r="-8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872" y="2362198"/>
            <a:ext cx="2857500" cy="685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077732" y="2808070"/>
            <a:ext cx="770753" cy="52825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17124" y="3375791"/>
            <a:ext cx="249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The number of ways </a:t>
            </a:r>
            <a:r>
              <a:rPr lang="en-AU" i="1" dirty="0">
                <a:solidFill>
                  <a:srgbClr val="002060"/>
                </a:solidFill>
              </a:rPr>
              <a:t>x successes </a:t>
            </a:r>
            <a:r>
              <a:rPr lang="en-AU" dirty="0">
                <a:solidFill>
                  <a:srgbClr val="002060"/>
                </a:solidFill>
              </a:rPr>
              <a:t>can be chosen </a:t>
            </a:r>
          </a:p>
          <a:p>
            <a:r>
              <a:rPr lang="en-AU" dirty="0">
                <a:solidFill>
                  <a:srgbClr val="002060"/>
                </a:solidFill>
              </a:rPr>
              <a:t>out of the </a:t>
            </a:r>
            <a:r>
              <a:rPr lang="en-AU" i="1" dirty="0">
                <a:solidFill>
                  <a:srgbClr val="002060"/>
                </a:solidFill>
              </a:rPr>
              <a:t>n trials</a:t>
            </a:r>
            <a:endParaRPr lang="en-AU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496435" y="2636105"/>
            <a:ext cx="2323586" cy="7002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59413" y="3375791"/>
            <a:ext cx="249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The number of times the chances of failure occurs in </a:t>
            </a:r>
            <a:r>
              <a:rPr lang="en-AU" i="1" dirty="0">
                <a:solidFill>
                  <a:srgbClr val="002060"/>
                </a:solidFill>
              </a:rPr>
              <a:t>n trials </a:t>
            </a:r>
            <a:r>
              <a:rPr lang="en-AU" dirty="0">
                <a:solidFill>
                  <a:srgbClr val="002060"/>
                </a:solidFill>
              </a:rPr>
              <a:t>if </a:t>
            </a:r>
            <a:r>
              <a:rPr lang="en-AU" i="1" dirty="0">
                <a:solidFill>
                  <a:srgbClr val="002060"/>
                </a:solidFill>
              </a:rPr>
              <a:t>x successes </a:t>
            </a:r>
            <a:r>
              <a:rPr lang="en-AU" dirty="0">
                <a:solidFill>
                  <a:srgbClr val="002060"/>
                </a:solidFill>
              </a:rPr>
              <a:t>occurs</a:t>
            </a:r>
            <a:endParaRPr lang="en-AU" i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5599" y="3418702"/>
            <a:ext cx="249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2060"/>
                </a:solidFill>
              </a:rPr>
              <a:t>The number of times the chances of </a:t>
            </a:r>
            <a:r>
              <a:rPr lang="en-AU" i="1" dirty="0">
                <a:solidFill>
                  <a:srgbClr val="002060"/>
                </a:solidFill>
              </a:rPr>
              <a:t>x successes </a:t>
            </a:r>
            <a:r>
              <a:rPr lang="en-AU" dirty="0">
                <a:solidFill>
                  <a:srgbClr val="002060"/>
                </a:solidFill>
              </a:rPr>
              <a:t>occurs in </a:t>
            </a:r>
            <a:r>
              <a:rPr lang="en-AU" i="1" dirty="0">
                <a:solidFill>
                  <a:srgbClr val="002060"/>
                </a:solidFill>
              </a:rPr>
              <a:t>n trials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466320" y="2986213"/>
            <a:ext cx="53031" cy="3895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937339-2154-4C4D-98A2-41F80670C525}"/>
              </a:ext>
            </a:extLst>
          </p:cNvPr>
          <p:cNvSpPr txBox="1"/>
          <p:nvPr/>
        </p:nvSpPr>
        <p:spPr>
          <a:xfrm>
            <a:off x="0" y="0"/>
            <a:ext cx="410266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 Distributions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0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2400" dirty="0"/>
                  <a:t>A normal fair die is rolled 8 times. Showing the use of an appropriate distribution, determine the probability of obtaining exactly: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2 sixes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6 sixes</a:t>
                </a:r>
              </a:p>
              <a:p>
                <a:pPr marL="0" indent="0">
                  <a:buNone/>
                </a:pPr>
                <a:endParaRPr lang="en-AU" sz="100" dirty="0"/>
              </a:p>
              <a:p>
                <a:pPr marL="457200" indent="-457200">
                  <a:buAutoNum type="alphaLcParenR"/>
                </a:pPr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(8, 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sPre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AU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AU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AU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8−2</m:t>
                        </m:r>
                      </m:sup>
                    </m:sSup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1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=0.2605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100" dirty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lphaLcParenR" startAt="2"/>
                </a:pPr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(8, </m:t>
                    </m:r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sPre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4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1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0.0004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lphaLcParenR"/>
                </a:pPr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  <a:blipFill>
                <a:blip r:embed="rId2"/>
                <a:stretch>
                  <a:fillRect l="-812" t="-14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A8F5AD2-8164-6414-96F4-299405C73CA3}"/>
              </a:ext>
            </a:extLst>
          </p:cNvPr>
          <p:cNvSpPr txBox="1"/>
          <p:nvPr/>
        </p:nvSpPr>
        <p:spPr>
          <a:xfrm>
            <a:off x="0" y="-6605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/>
              <a:t>Guided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DF56B-C466-17FD-F87E-29B53673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34" y="1310009"/>
            <a:ext cx="7391150" cy="1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97" y="646671"/>
                <a:ext cx="12019005" cy="590653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Suppose that each time a soccer player takes a penalty kick, the probability of scoring a goal is 0.6. Determine the probability that if the player takes eight penalty kicks, they will score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Exactly 5 times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At least 5 times</a:t>
                </a:r>
                <a:br>
                  <a:rPr lang="en-AU" sz="2400" dirty="0"/>
                </a:br>
                <a:br>
                  <a:rPr lang="en-AU" sz="2400" dirty="0"/>
                </a:br>
                <a:endParaRPr lang="en-AU" sz="2400" dirty="0"/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a) Define the random variable X as # of goals scored in 8 attempts. </a:t>
                </a:r>
                <a:r>
                  <a:rPr lang="en-AU" sz="2400" b="1" dirty="0">
                    <a:solidFill>
                      <a:srgbClr val="00206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AU" sz="2400" b="1" dirty="0">
                    <a:solidFill>
                      <a:srgbClr val="002060"/>
                    </a:solidFill>
                  </a:rPr>
                  <a:t>Bin(8,0.6)</a:t>
                </a:r>
                <a:endParaRPr lang="en-AU" sz="2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sPre>
                    <m:sSup>
                      <m:sSup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1−0.6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8−5</m:t>
                        </m:r>
                      </m:sup>
                    </m:sSup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=0.28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≥5</m:t>
                        </m:r>
                      </m:e>
                    </m:d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d>
                  </m:oMath>
                </a14:m>
                <a:br>
                  <a:rPr lang="en-AU" sz="2400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sPre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sPre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sPre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sPre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br>
                  <a:rPr lang="en-AU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=0.2787+0.2090+0.0896+0.0168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≥5</m:t>
                        </m:r>
                      </m:e>
                    </m:d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0.59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( 2d.p.)</a:t>
                </a:r>
              </a:p>
              <a:p>
                <a:pPr marL="457200" indent="-457200">
                  <a:buAutoNum type="alphaLcParenR"/>
                </a:pP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97" y="646671"/>
                <a:ext cx="12019005" cy="5906530"/>
              </a:xfrm>
              <a:blipFill>
                <a:blip r:embed="rId2"/>
                <a:stretch>
                  <a:fillRect l="-811" t="-14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B8DD8-4144-89F7-C247-6F6A765FC6A2}"/>
              </a:ext>
            </a:extLst>
          </p:cNvPr>
          <p:cNvSpPr txBox="1"/>
          <p:nvPr/>
        </p:nvSpPr>
        <p:spPr>
          <a:xfrm>
            <a:off x="0" y="-6605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/>
              <a:t>Guided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78ABF-CD91-1E7F-7728-4775F105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20" y="1347315"/>
            <a:ext cx="7377266" cy="13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97" y="646671"/>
                <a:ext cx="12019005" cy="590653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The probability of a netballer scoring a goal is 0.3. Find the probability that out of six attempts the netballer scores a goal: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Four times</a:t>
                </a:r>
              </a:p>
              <a:p>
                <a:pPr marL="457200" indent="-457200">
                  <a:buAutoNum type="alphaLcParenR"/>
                </a:pPr>
                <a:r>
                  <a:rPr lang="en-AU" sz="2400" dirty="0"/>
                  <a:t>Four times, given that she scores at least one goal</a:t>
                </a:r>
                <a:br>
                  <a:rPr lang="en-AU" sz="2400" dirty="0"/>
                </a:br>
                <a:endParaRPr lang="en-AU" sz="2400" dirty="0"/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a) Define the random variable X as # of goals scored. </a:t>
                </a:r>
                <a:r>
                  <a:rPr lang="en-AU" sz="2400" b="1" dirty="0">
                    <a:solidFill>
                      <a:srgbClr val="00206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AU" sz="2400" b="1" dirty="0">
                    <a:solidFill>
                      <a:srgbClr val="002060"/>
                    </a:solidFill>
                  </a:rPr>
                  <a:t>Bin(6,0.3)</a:t>
                </a:r>
                <a:endParaRPr lang="en-AU" sz="2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AU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0.3)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1−0.3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6−4</m:t>
                          </m:r>
                        </m:sup>
                      </m:sSup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=0.059535≈0.0595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=4|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AU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=4)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≥1)</m:t>
                        </m:r>
                      </m:den>
                    </m:f>
                  </m:oMath>
                </a14:m>
                <a:endParaRPr lang="en-AU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0.059535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r>
                  <a:rPr lang="en-AU" sz="2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AU" sz="2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0.059535</m:t>
                        </m:r>
                      </m:num>
                      <m:den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Pre>
                          <m:sPrePr>
                            <m:ctrlPr>
                              <a:rPr lang="en-AU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AU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sPr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1−0.3</m:t>
                                </m:r>
                              </m:e>
                            </m:d>
                          </m:e>
                          <m:sup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=0.0675</m:t>
                    </m:r>
                  </m:oMath>
                </a14:m>
                <a:r>
                  <a:rPr lang="en-AU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97" y="646671"/>
                <a:ext cx="12019005" cy="5906530"/>
              </a:xfrm>
              <a:blipFill>
                <a:blip r:embed="rId4"/>
                <a:stretch>
                  <a:fillRect l="-811" t="-14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B8DD8-4144-89F7-C247-6F6A765FC6A2}"/>
              </a:ext>
            </a:extLst>
          </p:cNvPr>
          <p:cNvSpPr txBox="1"/>
          <p:nvPr/>
        </p:nvSpPr>
        <p:spPr>
          <a:xfrm>
            <a:off x="0" y="-6605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/>
              <a:t>Guided Practice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157B384-7DF8-71F8-AECF-FA3EE35E6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1789" y="354023"/>
            <a:ext cx="2879714" cy="63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688037"/>
            <a:ext cx="12019005" cy="1852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Each question of a multiple-choice test paper offers 5 answers, one of which is correct. </a:t>
            </a:r>
            <a:br>
              <a:rPr lang="en-AU" sz="2000" dirty="0"/>
            </a:br>
            <a:r>
              <a:rPr lang="en-AU" sz="2000" dirty="0"/>
              <a:t>A student answers 7 questions by simply guessing which response is correct each time. </a:t>
            </a:r>
          </a:p>
          <a:p>
            <a:pPr marL="0" indent="0">
              <a:buNone/>
            </a:pPr>
            <a:r>
              <a:rPr lang="en-AU" sz="2000" dirty="0"/>
              <a:t>Defining random variable X as how many of theses 7 questions the student gets correct, determine the complete probability distribution for X, giving probabilities correct to 3 </a:t>
            </a:r>
            <a:r>
              <a:rPr lang="en-AU" sz="2000" dirty="0" err="1"/>
              <a:t>d.p.</a:t>
            </a:r>
            <a:endParaRPr lang="en-AU" sz="2000" dirty="0"/>
          </a:p>
          <a:p>
            <a:pPr marL="0" indent="0">
              <a:buNone/>
            </a:pPr>
            <a:endParaRPr lang="en-AU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49F97F6-EB4E-4407-8E24-EBD1CBC7E2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320" y="2435712"/>
              <a:ext cx="11318967" cy="9932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3328917296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401815967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168326668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37805355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703387638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940128250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10287524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102569376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174551297"/>
                        </a:ext>
                      </a:extLst>
                    </a:gridCol>
                  </a:tblGrid>
                  <a:tr h="4966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6176400"/>
                      </a:ext>
                    </a:extLst>
                  </a:tr>
                  <a:tr h="4966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707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49F97F6-EB4E-4407-8E24-EBD1CBC7E2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003730"/>
                  </p:ext>
                </p:extLst>
              </p:nvPr>
            </p:nvGraphicFramePr>
            <p:xfrm>
              <a:off x="274320" y="2435712"/>
              <a:ext cx="11318967" cy="9932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3328917296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401815967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168326668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37805355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703387638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940128250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10287524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102569376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1174551297"/>
                        </a:ext>
                      </a:extLst>
                    </a:gridCol>
                  </a:tblGrid>
                  <a:tr h="496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1" t="-1220" r="-802427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83" t="-1220" r="-698551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456" t="-1220" r="-601942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456" t="-1220" r="-501942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517" t="-1220" r="-399517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942" t="-1220" r="-301456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942" t="-1220" r="-201456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551" t="-1220" r="-100483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2427" t="-1220" r="-971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176400"/>
                      </a:ext>
                    </a:extLst>
                  </a:tr>
                  <a:tr h="496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1" t="-101220" r="-802427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70726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B3BCE-2CB5-427A-B76A-23913E12CF34}"/>
              </a:ext>
            </a:extLst>
          </p:cNvPr>
          <p:cNvGrpSpPr/>
          <p:nvPr/>
        </p:nvGrpSpPr>
        <p:grpSpPr>
          <a:xfrm>
            <a:off x="3909909" y="3619029"/>
            <a:ext cx="326520" cy="168120"/>
            <a:chOff x="3909909" y="3619029"/>
            <a:chExt cx="3265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5960D1-EDD5-4D1E-9AA0-30CB46B76607}"/>
                    </a:ext>
                  </a:extLst>
                </p14:cNvPr>
                <p14:cNvContentPartPr/>
                <p14:nvPr/>
              </p14:nvContentPartPr>
              <p14:xfrm>
                <a:off x="3909909" y="3625149"/>
                <a:ext cx="77400" cy="162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5960D1-EDD5-4D1E-9AA0-30CB46B766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5589" y="3620829"/>
                  <a:ext cx="86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809DE2-6B2D-4FF1-A9FB-4F11DFC800F0}"/>
                    </a:ext>
                  </a:extLst>
                </p14:cNvPr>
                <p14:cNvContentPartPr/>
                <p14:nvPr/>
              </p14:nvContentPartPr>
              <p14:xfrm>
                <a:off x="4062909" y="3712629"/>
                <a:ext cx="7920" cy="8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809DE2-6B2D-4FF1-A9FB-4F11DFC800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8589" y="3708309"/>
                  <a:ext cx="16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EF2DE2-1C03-4932-8CE0-33B734CDFC91}"/>
                    </a:ext>
                  </a:extLst>
                </p14:cNvPr>
                <p14:cNvContentPartPr/>
                <p14:nvPr/>
              </p14:nvContentPartPr>
              <p14:xfrm>
                <a:off x="4090989" y="3619029"/>
                <a:ext cx="145440" cy="15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EF2DE2-1C03-4932-8CE0-33B734CDFC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6669" y="3614709"/>
                  <a:ext cx="1540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FBAD2AF-7168-48B2-9A84-DC0DBE5C229C}"/>
              </a:ext>
            </a:extLst>
          </p:cNvPr>
          <p:cNvGrpSpPr/>
          <p:nvPr/>
        </p:nvGrpSpPr>
        <p:grpSpPr>
          <a:xfrm>
            <a:off x="224949" y="3505269"/>
            <a:ext cx="3568680" cy="2516040"/>
            <a:chOff x="224949" y="3505269"/>
            <a:chExt cx="3568680" cy="25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8CED0B-0289-4767-B0BE-307B91156FDE}"/>
                    </a:ext>
                  </a:extLst>
                </p14:cNvPr>
                <p14:cNvContentPartPr/>
                <p14:nvPr/>
              </p14:nvContentPartPr>
              <p14:xfrm>
                <a:off x="346629" y="3684549"/>
                <a:ext cx="118440" cy="8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8CED0B-0289-4767-B0BE-307B91156F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309" y="3680229"/>
                  <a:ext cx="127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8169F0-28F4-4098-AEB1-07493A0C9EF4}"/>
                    </a:ext>
                  </a:extLst>
                </p14:cNvPr>
                <p14:cNvContentPartPr/>
                <p14:nvPr/>
              </p14:nvContentPartPr>
              <p14:xfrm>
                <a:off x="379389" y="3742149"/>
                <a:ext cx="115920" cy="14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8169F0-28F4-4098-AEB1-07493A0C9E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069" y="3737829"/>
                  <a:ext cx="124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B824AA-2C33-462D-89F9-4B822CE853D3}"/>
                    </a:ext>
                  </a:extLst>
                </p14:cNvPr>
                <p14:cNvContentPartPr/>
                <p14:nvPr/>
              </p14:nvContentPartPr>
              <p14:xfrm>
                <a:off x="356709" y="3581949"/>
                <a:ext cx="138600" cy="32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B824AA-2C33-462D-89F9-4B822CE853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389" y="3577629"/>
                  <a:ext cx="147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FD3900-8A01-4B02-9A67-6893576FED56}"/>
                    </a:ext>
                  </a:extLst>
                </p14:cNvPr>
                <p14:cNvContentPartPr/>
                <p14:nvPr/>
              </p14:nvContentPartPr>
              <p14:xfrm>
                <a:off x="654789" y="3557829"/>
                <a:ext cx="147240" cy="45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FD3900-8A01-4B02-9A67-6893576FED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0469" y="3553509"/>
                  <a:ext cx="1558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495F62-6D87-4957-B5FE-6E2CC9CB4781}"/>
                    </a:ext>
                  </a:extLst>
                </p14:cNvPr>
                <p14:cNvContentPartPr/>
                <p14:nvPr/>
              </p14:nvContentPartPr>
              <p14:xfrm>
                <a:off x="759189" y="3838629"/>
                <a:ext cx="123480" cy="4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495F62-6D87-4957-B5FE-6E2CC9CB47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869" y="3834309"/>
                  <a:ext cx="132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E17CE6-A053-4683-A53F-5CF2532B0949}"/>
                    </a:ext>
                  </a:extLst>
                </p14:cNvPr>
                <p14:cNvContentPartPr/>
                <p14:nvPr/>
              </p14:nvContentPartPr>
              <p14:xfrm>
                <a:off x="1072029" y="3601749"/>
                <a:ext cx="96480" cy="25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E17CE6-A053-4683-A53F-5CF2532B09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7709" y="3597429"/>
                  <a:ext cx="105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5F40E6-DB68-46CB-9153-E3AEBD3D33CF}"/>
                    </a:ext>
                  </a:extLst>
                </p14:cNvPr>
                <p14:cNvContentPartPr/>
                <p14:nvPr/>
              </p14:nvContentPartPr>
              <p14:xfrm>
                <a:off x="1200189" y="3733869"/>
                <a:ext cx="93960" cy="12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5F40E6-DB68-46CB-9153-E3AEBD3D33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5869" y="3729549"/>
                  <a:ext cx="102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9F5474-9567-4A80-B1A9-FCF114407411}"/>
                    </a:ext>
                  </a:extLst>
                </p14:cNvPr>
                <p14:cNvContentPartPr/>
                <p14:nvPr/>
              </p14:nvContentPartPr>
              <p14:xfrm>
                <a:off x="1289469" y="3671229"/>
                <a:ext cx="34200" cy="2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9F5474-9567-4A80-B1A9-FCF11440741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5149" y="3666909"/>
                  <a:ext cx="42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9CBBA0-DC91-4366-8C4C-3F9CC6A39B17}"/>
                    </a:ext>
                  </a:extLst>
                </p14:cNvPr>
                <p14:cNvContentPartPr/>
                <p14:nvPr/>
              </p14:nvContentPartPr>
              <p14:xfrm>
                <a:off x="1358229" y="3727749"/>
                <a:ext cx="80280" cy="15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9CBBA0-DC91-4366-8C4C-3F9CC6A39B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53909" y="3723429"/>
                  <a:ext cx="88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827817-862E-415C-81EE-951D703F8CC5}"/>
                    </a:ext>
                  </a:extLst>
                </p14:cNvPr>
                <p14:cNvContentPartPr/>
                <p14:nvPr/>
              </p14:nvContentPartPr>
              <p14:xfrm>
                <a:off x="1444269" y="3572229"/>
                <a:ext cx="45000" cy="27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827817-862E-415C-81EE-951D703F8C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39949" y="3567909"/>
                  <a:ext cx="53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723F7A-A365-463D-8C52-1956EB0CB984}"/>
                    </a:ext>
                  </a:extLst>
                </p14:cNvPr>
                <p14:cNvContentPartPr/>
                <p14:nvPr/>
              </p14:nvContentPartPr>
              <p14:xfrm>
                <a:off x="1515549" y="3719469"/>
                <a:ext cx="176400" cy="14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723F7A-A365-463D-8C52-1956EB0CB9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1229" y="3715149"/>
                  <a:ext cx="185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12C5D5-3735-4ABD-838D-DB26CB23D5AE}"/>
                    </a:ext>
                  </a:extLst>
                </p14:cNvPr>
                <p14:cNvContentPartPr/>
                <p14:nvPr/>
              </p14:nvContentPartPr>
              <p14:xfrm>
                <a:off x="1678629" y="3730989"/>
                <a:ext cx="83520" cy="3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12C5D5-3735-4ABD-838D-DB26CB23D5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74309" y="3726669"/>
                  <a:ext cx="9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F2F3BA-ADDB-463C-9368-E436F2DA9EC9}"/>
                    </a:ext>
                  </a:extLst>
                </p14:cNvPr>
                <p14:cNvContentPartPr/>
                <p14:nvPr/>
              </p14:nvContentPartPr>
              <p14:xfrm>
                <a:off x="1876269" y="3593469"/>
                <a:ext cx="140040" cy="24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F2F3BA-ADDB-463C-9368-E436F2DA9E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71949" y="3589149"/>
                  <a:ext cx="148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CFFA25-321C-4E2D-9A86-5F97B76A6E87}"/>
                    </a:ext>
                  </a:extLst>
                </p14:cNvPr>
                <p14:cNvContentPartPr/>
                <p14:nvPr/>
              </p14:nvContentPartPr>
              <p14:xfrm>
                <a:off x="265989" y="4180989"/>
                <a:ext cx="9360" cy="20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CFFA25-321C-4E2D-9A86-5F97B76A6E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1669" y="4176669"/>
                  <a:ext cx="1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175B83-115B-409F-8B66-7CC58FCF1CFA}"/>
                    </a:ext>
                  </a:extLst>
                </p14:cNvPr>
                <p14:cNvContentPartPr/>
                <p14:nvPr/>
              </p14:nvContentPartPr>
              <p14:xfrm>
                <a:off x="245469" y="4195389"/>
                <a:ext cx="66960" cy="8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175B83-115B-409F-8B66-7CC58FCF1C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1149" y="4191069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B9E892-B250-4EE3-A67D-3DA896BBF145}"/>
                    </a:ext>
                  </a:extLst>
                </p14:cNvPr>
                <p14:cNvContentPartPr/>
                <p14:nvPr/>
              </p14:nvContentPartPr>
              <p14:xfrm>
                <a:off x="350229" y="4168029"/>
                <a:ext cx="187920" cy="269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B9E892-B250-4EE3-A67D-3DA896BBF14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5909" y="4163709"/>
                  <a:ext cx="196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29DAE0-C6E9-4DDE-9DBB-3271D07E4A35}"/>
                    </a:ext>
                  </a:extLst>
                </p14:cNvPr>
                <p14:cNvContentPartPr/>
                <p14:nvPr/>
              </p14:nvContentPartPr>
              <p14:xfrm>
                <a:off x="472269" y="4207269"/>
                <a:ext cx="74520" cy="20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29DAE0-C6E9-4DDE-9DBB-3271D07E4A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7949" y="4202949"/>
                  <a:ext cx="83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B3428C2-D311-465B-9FBD-50FD2F187117}"/>
                    </a:ext>
                  </a:extLst>
                </p14:cNvPr>
                <p14:cNvContentPartPr/>
                <p14:nvPr/>
              </p14:nvContentPartPr>
              <p14:xfrm>
                <a:off x="586029" y="4237509"/>
                <a:ext cx="119520" cy="8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3428C2-D311-465B-9FBD-50FD2F1871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1709" y="4233189"/>
                  <a:ext cx="128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C037F70-F27B-4115-8E46-0466BB0F6D5B}"/>
                    </a:ext>
                  </a:extLst>
                </p14:cNvPr>
                <p14:cNvContentPartPr/>
                <p14:nvPr/>
              </p14:nvContentPartPr>
              <p14:xfrm>
                <a:off x="719589" y="4197189"/>
                <a:ext cx="71280" cy="144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C037F70-F27B-4115-8E46-0466BB0F6D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5269" y="4192869"/>
                  <a:ext cx="79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088A92-0149-4749-BF1F-BB9FB3F7F6A1}"/>
                    </a:ext>
                  </a:extLst>
                </p14:cNvPr>
                <p14:cNvContentPartPr/>
                <p14:nvPr/>
              </p14:nvContentPartPr>
              <p14:xfrm>
                <a:off x="825789" y="4157229"/>
                <a:ext cx="173520" cy="283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088A92-0149-4749-BF1F-BB9FB3F7F6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1469" y="4152909"/>
                  <a:ext cx="182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E14E04-61A3-4F48-83E6-D6578E167B73}"/>
                    </a:ext>
                  </a:extLst>
                </p14:cNvPr>
                <p14:cNvContentPartPr/>
                <p14:nvPr/>
              </p14:nvContentPartPr>
              <p14:xfrm>
                <a:off x="977349" y="4276749"/>
                <a:ext cx="3528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E14E04-61A3-4F48-83E6-D6578E167B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3029" y="4272429"/>
                  <a:ext cx="439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FA82E7-E4BC-4E5F-AAD0-5A4970C101D2}"/>
                    </a:ext>
                  </a:extLst>
                </p14:cNvPr>
                <p14:cNvContentPartPr/>
                <p14:nvPr/>
              </p14:nvContentPartPr>
              <p14:xfrm>
                <a:off x="1176069" y="4081269"/>
                <a:ext cx="113760" cy="12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FA82E7-E4BC-4E5F-AAD0-5A4970C101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71749" y="4076949"/>
                  <a:ext cx="12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AEA1D5-3D58-4C78-BFB6-84129FB1A71D}"/>
                    </a:ext>
                  </a:extLst>
                </p14:cNvPr>
                <p14:cNvContentPartPr/>
                <p14:nvPr/>
              </p14:nvContentPartPr>
              <p14:xfrm>
                <a:off x="1300629" y="4163709"/>
                <a:ext cx="104760" cy="164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AEA1D5-3D58-4C78-BFB6-84129FB1A7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96309" y="4159389"/>
                  <a:ext cx="113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96FAE5-27D0-4245-94AC-59526CB7F21D}"/>
                    </a:ext>
                  </a:extLst>
                </p14:cNvPr>
                <p14:cNvContentPartPr/>
                <p14:nvPr/>
              </p14:nvContentPartPr>
              <p14:xfrm>
                <a:off x="1447869" y="4309869"/>
                <a:ext cx="43560" cy="9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96FAE5-27D0-4245-94AC-59526CB7F2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43549" y="4305549"/>
                  <a:ext cx="5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A897E1-4E84-4F25-B42C-973D42FA4B59}"/>
                    </a:ext>
                  </a:extLst>
                </p14:cNvPr>
                <p14:cNvContentPartPr/>
                <p14:nvPr/>
              </p14:nvContentPartPr>
              <p14:xfrm>
                <a:off x="1645509" y="4129509"/>
                <a:ext cx="37440" cy="21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A897E1-4E84-4F25-B42C-973D42FA4B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41189" y="4125189"/>
                  <a:ext cx="46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4B505D-63B2-485B-8E6B-CB06E6A327E7}"/>
                    </a:ext>
                  </a:extLst>
                </p14:cNvPr>
                <p14:cNvContentPartPr/>
                <p14:nvPr/>
              </p14:nvContentPartPr>
              <p14:xfrm>
                <a:off x="1719309" y="4162629"/>
                <a:ext cx="67680" cy="119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4B505D-63B2-485B-8E6B-CB06E6A327E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14989" y="4158309"/>
                  <a:ext cx="76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F5CD9A-55D4-4088-ADAE-7DA0E0F8BA4D}"/>
                    </a:ext>
                  </a:extLst>
                </p14:cNvPr>
                <p14:cNvContentPartPr/>
                <p14:nvPr/>
              </p14:nvContentPartPr>
              <p14:xfrm>
                <a:off x="1849989" y="4209069"/>
                <a:ext cx="5760" cy="1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F5CD9A-55D4-4088-ADAE-7DA0E0F8BA4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45669" y="4204749"/>
                  <a:ext cx="14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2880B4-CA43-4294-9B8B-EDF90BBA291A}"/>
                    </a:ext>
                  </a:extLst>
                </p14:cNvPr>
                <p14:cNvContentPartPr/>
                <p14:nvPr/>
              </p14:nvContentPartPr>
              <p14:xfrm>
                <a:off x="1911189" y="4153989"/>
                <a:ext cx="78840" cy="11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2880B4-CA43-4294-9B8B-EDF90BBA29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06869" y="4149669"/>
                  <a:ext cx="87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2A78A7C-0553-4C54-8BF8-5FAFC0FD70B1}"/>
                    </a:ext>
                  </a:extLst>
                </p14:cNvPr>
                <p14:cNvContentPartPr/>
                <p14:nvPr/>
              </p14:nvContentPartPr>
              <p14:xfrm>
                <a:off x="2004069" y="4016109"/>
                <a:ext cx="145440" cy="332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2A78A7C-0553-4C54-8BF8-5FAFC0FD70B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9749" y="4011789"/>
                  <a:ext cx="1540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7DEE56-337E-45AC-BB39-954731D9271C}"/>
                    </a:ext>
                  </a:extLst>
                </p14:cNvPr>
                <p14:cNvContentPartPr/>
                <p14:nvPr/>
              </p14:nvContentPartPr>
              <p14:xfrm>
                <a:off x="2683749" y="3684549"/>
                <a:ext cx="10080" cy="21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7DEE56-337E-45AC-BB39-954731D927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79429" y="3680229"/>
                  <a:ext cx="18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0C56A5-560F-4F3E-83B1-4D3B56FE44E1}"/>
                    </a:ext>
                  </a:extLst>
                </p14:cNvPr>
                <p14:cNvContentPartPr/>
                <p14:nvPr/>
              </p14:nvContentPartPr>
              <p14:xfrm>
                <a:off x="2649909" y="3646389"/>
                <a:ext cx="86040" cy="101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0C56A5-560F-4F3E-83B1-4D3B56FE44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45589" y="3642069"/>
                  <a:ext cx="94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BDEBA1-6717-41E1-832A-47A868F46CB4}"/>
                    </a:ext>
                  </a:extLst>
                </p14:cNvPr>
                <p14:cNvContentPartPr/>
                <p14:nvPr/>
              </p14:nvContentPartPr>
              <p14:xfrm>
                <a:off x="2812629" y="3553869"/>
                <a:ext cx="53640" cy="342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BDEBA1-6717-41E1-832A-47A868F46CB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08309" y="3549549"/>
                  <a:ext cx="62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ACBF3C-0BFB-4B58-B234-EB9CAB3AFB1B}"/>
                    </a:ext>
                  </a:extLst>
                </p14:cNvPr>
                <p14:cNvContentPartPr/>
                <p14:nvPr/>
              </p14:nvContentPartPr>
              <p14:xfrm>
                <a:off x="2923869" y="3661149"/>
                <a:ext cx="56160" cy="16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ACBF3C-0BFB-4B58-B234-EB9CAB3AFB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19549" y="3656829"/>
                  <a:ext cx="6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D6D702-343B-4EF6-90A3-7A6E7D784A2D}"/>
                    </a:ext>
                  </a:extLst>
                </p14:cNvPr>
                <p14:cNvContentPartPr/>
                <p14:nvPr/>
              </p14:nvContentPartPr>
              <p14:xfrm>
                <a:off x="3002349" y="3679509"/>
                <a:ext cx="9864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D6D702-343B-4EF6-90A3-7A6E7D784A2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98029" y="3675189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844722-57F7-40F1-9823-76DAB76DF184}"/>
                    </a:ext>
                  </a:extLst>
                </p14:cNvPr>
                <p14:cNvContentPartPr/>
                <p14:nvPr/>
              </p14:nvContentPartPr>
              <p14:xfrm>
                <a:off x="3154269" y="3676269"/>
                <a:ext cx="52560" cy="13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844722-57F7-40F1-9823-76DAB76DF1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49949" y="3671949"/>
                  <a:ext cx="61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ADE37C-9584-4E4D-B8ED-513560E3CB5A}"/>
                    </a:ext>
                  </a:extLst>
                </p14:cNvPr>
                <p14:cNvContentPartPr/>
                <p14:nvPr/>
              </p14:nvContentPartPr>
              <p14:xfrm>
                <a:off x="3227709" y="3675549"/>
                <a:ext cx="168840" cy="171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ADE37C-9584-4E4D-B8ED-513560E3CB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23389" y="3671229"/>
                  <a:ext cx="177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69684C-9F74-4C1A-9A28-23E573B17096}"/>
                    </a:ext>
                  </a:extLst>
                </p14:cNvPr>
                <p14:cNvContentPartPr/>
                <p14:nvPr/>
              </p14:nvContentPartPr>
              <p14:xfrm>
                <a:off x="3428229" y="3658269"/>
                <a:ext cx="57960" cy="160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69684C-9F74-4C1A-9A28-23E573B170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23909" y="3653949"/>
                  <a:ext cx="66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15BA3C-A2D5-4BAD-A247-CD2BD7808ABB}"/>
                    </a:ext>
                  </a:extLst>
                </p14:cNvPr>
                <p14:cNvContentPartPr/>
                <p14:nvPr/>
              </p14:nvContentPartPr>
              <p14:xfrm>
                <a:off x="3550989" y="3505269"/>
                <a:ext cx="66240" cy="406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15BA3C-A2D5-4BAD-A247-CD2BD7808A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46669" y="3500949"/>
                  <a:ext cx="74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EE7C87-97A4-4385-A58A-1CC02940293E}"/>
                    </a:ext>
                  </a:extLst>
                </p14:cNvPr>
                <p14:cNvContentPartPr/>
                <p14:nvPr/>
              </p14:nvContentPartPr>
              <p14:xfrm>
                <a:off x="3690669" y="3641709"/>
                <a:ext cx="102960" cy="96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EE7C87-97A4-4385-A58A-1CC0294029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86349" y="3637389"/>
                  <a:ext cx="111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AE7C99-4849-4F0E-9BE6-910376DD9529}"/>
                    </a:ext>
                  </a:extLst>
                </p14:cNvPr>
                <p14:cNvContentPartPr/>
                <p14:nvPr/>
              </p14:nvContentPartPr>
              <p14:xfrm>
                <a:off x="2282709" y="4084509"/>
                <a:ext cx="69840" cy="260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AE7C99-4849-4F0E-9BE6-910376DD95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8389" y="4080189"/>
                  <a:ext cx="78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DAB4A79-B06A-42E8-9B69-A8A34DFE619F}"/>
                    </a:ext>
                  </a:extLst>
                </p14:cNvPr>
                <p14:cNvContentPartPr/>
                <p14:nvPr/>
              </p14:nvContentPartPr>
              <p14:xfrm>
                <a:off x="2412309" y="4143909"/>
                <a:ext cx="57960" cy="13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DAB4A79-B06A-42E8-9B69-A8A34DFE619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07989" y="4139589"/>
                  <a:ext cx="66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A844FD-0F18-4222-9E0B-9C47D8C87017}"/>
                    </a:ext>
                  </a:extLst>
                </p14:cNvPr>
                <p14:cNvContentPartPr/>
                <p14:nvPr/>
              </p14:nvContentPartPr>
              <p14:xfrm>
                <a:off x="2514549" y="4202229"/>
                <a:ext cx="39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A844FD-0F18-4222-9E0B-9C47D8C8701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10229" y="4197909"/>
                  <a:ext cx="12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140C41-2333-4D71-9048-BEF48B061576}"/>
                    </a:ext>
                  </a:extLst>
                </p14:cNvPr>
                <p14:cNvContentPartPr/>
                <p14:nvPr/>
              </p14:nvContentPartPr>
              <p14:xfrm>
                <a:off x="2573229" y="4054989"/>
                <a:ext cx="166680" cy="28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140C41-2333-4D71-9048-BEF48B06157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68909" y="4050669"/>
                  <a:ext cx="175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6AEFD5-71D5-48AA-859F-5E5100F65669}"/>
                    </a:ext>
                  </a:extLst>
                </p14:cNvPr>
                <p14:cNvContentPartPr/>
                <p14:nvPr/>
              </p14:nvContentPartPr>
              <p14:xfrm>
                <a:off x="2778789" y="3957429"/>
                <a:ext cx="47520" cy="110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6AEFD5-71D5-48AA-859F-5E5100F656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74469" y="3953109"/>
                  <a:ext cx="56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2043E0-6D59-4088-91DB-F47D2E000B4A}"/>
                    </a:ext>
                  </a:extLst>
                </p14:cNvPr>
                <p14:cNvContentPartPr/>
                <p14:nvPr/>
              </p14:nvContentPartPr>
              <p14:xfrm>
                <a:off x="2789589" y="4036629"/>
                <a:ext cx="89640" cy="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2043E0-6D59-4088-91DB-F47D2E000B4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85269" y="4032309"/>
                  <a:ext cx="98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8673884-DA03-4561-BB83-B597FE8C082E}"/>
                    </a:ext>
                  </a:extLst>
                </p14:cNvPr>
                <p14:cNvContentPartPr/>
                <p14:nvPr/>
              </p14:nvContentPartPr>
              <p14:xfrm>
                <a:off x="975189" y="4589589"/>
                <a:ext cx="50400" cy="1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8673884-DA03-4561-BB83-B597FE8C08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0869" y="4585269"/>
                  <a:ext cx="59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A33F269-713D-460A-808D-C723655CD512}"/>
                    </a:ext>
                  </a:extLst>
                </p14:cNvPr>
                <p14:cNvContentPartPr/>
                <p14:nvPr/>
              </p14:nvContentPartPr>
              <p14:xfrm>
                <a:off x="1006869" y="4617669"/>
                <a:ext cx="46440" cy="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A33F269-713D-460A-808D-C723655CD5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2549" y="4613349"/>
                  <a:ext cx="55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208CA2-B344-44BC-9BF6-8EA9198AB730}"/>
                    </a:ext>
                  </a:extLst>
                </p14:cNvPr>
                <p14:cNvContentPartPr/>
                <p14:nvPr/>
              </p14:nvContentPartPr>
              <p14:xfrm>
                <a:off x="1147989" y="4536309"/>
                <a:ext cx="188640" cy="15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208CA2-B344-44BC-9BF6-8EA9198AB7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3669" y="4531989"/>
                  <a:ext cx="197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94CAF3-2A45-4D26-B940-88AD233C7CAE}"/>
                    </a:ext>
                  </a:extLst>
                </p14:cNvPr>
                <p14:cNvContentPartPr/>
                <p14:nvPr/>
              </p14:nvContentPartPr>
              <p14:xfrm>
                <a:off x="1402869" y="4548189"/>
                <a:ext cx="150840" cy="179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94CAF3-2A45-4D26-B940-88AD233C7CA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98549" y="4543869"/>
                  <a:ext cx="159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BF98407-DF9B-4F5F-9D22-AC2000DD3828}"/>
                    </a:ext>
                  </a:extLst>
                </p14:cNvPr>
                <p14:cNvContentPartPr/>
                <p14:nvPr/>
              </p14:nvContentPartPr>
              <p14:xfrm>
                <a:off x="1569909" y="4555029"/>
                <a:ext cx="83880" cy="14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BF98407-DF9B-4F5F-9D22-AC2000DD382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565589" y="4550709"/>
                  <a:ext cx="92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6A473F-79D7-4B55-92D0-D2FDDC7EBD53}"/>
                    </a:ext>
                  </a:extLst>
                </p14:cNvPr>
                <p14:cNvContentPartPr/>
                <p14:nvPr/>
              </p14:nvContentPartPr>
              <p14:xfrm>
                <a:off x="1704189" y="4521549"/>
                <a:ext cx="10152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6A473F-79D7-4B55-92D0-D2FDDC7EBD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99869" y="4517229"/>
                  <a:ext cx="110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CFF5C6-698E-4756-A6AA-3A11B480BF9A}"/>
                    </a:ext>
                  </a:extLst>
                </p14:cNvPr>
                <p14:cNvContentPartPr/>
                <p14:nvPr/>
              </p14:nvContentPartPr>
              <p14:xfrm>
                <a:off x="1838469" y="4511829"/>
                <a:ext cx="112680" cy="171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CFF5C6-698E-4756-A6AA-3A11B480BF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34149" y="4507509"/>
                  <a:ext cx="121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C05D3D-5563-4E90-97FC-6382D70BFF76}"/>
                    </a:ext>
                  </a:extLst>
                </p14:cNvPr>
                <p14:cNvContentPartPr/>
                <p14:nvPr/>
              </p14:nvContentPartPr>
              <p14:xfrm>
                <a:off x="1903629" y="4573029"/>
                <a:ext cx="128880" cy="18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C05D3D-5563-4E90-97FC-6382D70BFF7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99309" y="4568709"/>
                  <a:ext cx="137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6BCDAC-8B7C-4DCD-AFDB-A68359131704}"/>
                    </a:ext>
                  </a:extLst>
                </p14:cNvPr>
                <p14:cNvContentPartPr/>
                <p14:nvPr/>
              </p14:nvContentPartPr>
              <p14:xfrm>
                <a:off x="269589" y="4996749"/>
                <a:ext cx="26640" cy="13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6BCDAC-8B7C-4DCD-AFDB-A6835913170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5269" y="4992429"/>
                  <a:ext cx="35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F71B1E-1034-4B39-B8C9-75EB9850F11B}"/>
                    </a:ext>
                  </a:extLst>
                </p14:cNvPr>
                <p14:cNvContentPartPr/>
                <p14:nvPr/>
              </p14:nvContentPartPr>
              <p14:xfrm>
                <a:off x="260589" y="4990989"/>
                <a:ext cx="58680" cy="57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F71B1E-1034-4B39-B8C9-75EB9850F11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269" y="4986669"/>
                  <a:ext cx="67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FB96CCC-3153-47FE-B05D-E617B2577390}"/>
                    </a:ext>
                  </a:extLst>
                </p14:cNvPr>
                <p14:cNvContentPartPr/>
                <p14:nvPr/>
              </p14:nvContentPartPr>
              <p14:xfrm>
                <a:off x="393069" y="4916829"/>
                <a:ext cx="223560" cy="286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FB96CCC-3153-47FE-B05D-E617B257739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8749" y="4912509"/>
                  <a:ext cx="232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E29F5A-2C01-4EC9-9A9D-BB67ED7AD731}"/>
                    </a:ext>
                  </a:extLst>
                </p14:cNvPr>
                <p14:cNvContentPartPr/>
                <p14:nvPr/>
              </p14:nvContentPartPr>
              <p14:xfrm>
                <a:off x="545349" y="4973349"/>
                <a:ext cx="162000" cy="13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E29F5A-2C01-4EC9-9A9D-BB67ED7AD73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1029" y="4969029"/>
                  <a:ext cx="170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43B43A-9A46-4039-ABDA-FF12F484EE3C}"/>
                    </a:ext>
                  </a:extLst>
                </p14:cNvPr>
                <p14:cNvContentPartPr/>
                <p14:nvPr/>
              </p14:nvContentPartPr>
              <p14:xfrm>
                <a:off x="704829" y="5041389"/>
                <a:ext cx="71280" cy="4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43B43A-9A46-4039-ABDA-FF12F484EE3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0509" y="5037069"/>
                  <a:ext cx="79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019396E-838B-465B-BEB0-89A2A565A0B2}"/>
                    </a:ext>
                  </a:extLst>
                </p14:cNvPr>
                <p14:cNvContentPartPr/>
                <p14:nvPr/>
              </p14:nvContentPartPr>
              <p14:xfrm>
                <a:off x="867189" y="4866069"/>
                <a:ext cx="176760" cy="36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019396E-838B-465B-BEB0-89A2A565A0B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2869" y="4861749"/>
                  <a:ext cx="185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EA9C4F-444B-4F57-8F7C-890CBA0B93D1}"/>
                    </a:ext>
                  </a:extLst>
                </p14:cNvPr>
                <p14:cNvContentPartPr/>
                <p14:nvPr/>
              </p14:nvContentPartPr>
              <p14:xfrm>
                <a:off x="1157349" y="5042829"/>
                <a:ext cx="63720" cy="46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EA9C4F-444B-4F57-8F7C-890CBA0B93D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3029" y="5038509"/>
                  <a:ext cx="72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AF56FC-E284-44BB-B22C-366DB8C96BB8}"/>
                    </a:ext>
                  </a:extLst>
                </p14:cNvPr>
                <p14:cNvContentPartPr/>
                <p14:nvPr/>
              </p14:nvContentPartPr>
              <p14:xfrm>
                <a:off x="1313589" y="4891989"/>
                <a:ext cx="113760" cy="150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AF56FC-E284-44BB-B22C-366DB8C96B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9269" y="4887669"/>
                  <a:ext cx="122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2E33B1-C991-45F2-B23D-7F0CD94E6FE5}"/>
                    </a:ext>
                  </a:extLst>
                </p14:cNvPr>
                <p14:cNvContentPartPr/>
                <p14:nvPr/>
              </p14:nvContentPartPr>
              <p14:xfrm>
                <a:off x="1339869" y="4960389"/>
                <a:ext cx="106200" cy="1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2E33B1-C991-45F2-B23D-7F0CD94E6FE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35549" y="4956069"/>
                  <a:ext cx="11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290688-02E8-49DD-BAFD-0EAB86F732B3}"/>
                    </a:ext>
                  </a:extLst>
                </p14:cNvPr>
                <p14:cNvContentPartPr/>
                <p14:nvPr/>
              </p14:nvContentPartPr>
              <p14:xfrm>
                <a:off x="1497909" y="4966869"/>
                <a:ext cx="208800" cy="238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290688-02E8-49DD-BAFD-0EAB86F732B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93589" y="4962549"/>
                  <a:ext cx="217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B4DBA5-FFC6-4CF3-9811-D82593A3B099}"/>
                    </a:ext>
                  </a:extLst>
                </p14:cNvPr>
                <p14:cNvContentPartPr/>
                <p14:nvPr/>
              </p14:nvContentPartPr>
              <p14:xfrm>
                <a:off x="1818309" y="4887669"/>
                <a:ext cx="5400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B4DBA5-FFC6-4CF3-9811-D82593A3B0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13989" y="4883349"/>
                  <a:ext cx="62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DB1DA89-F792-4591-9B3E-365AD990BADA}"/>
                    </a:ext>
                  </a:extLst>
                </p14:cNvPr>
                <p14:cNvContentPartPr/>
                <p14:nvPr/>
              </p14:nvContentPartPr>
              <p14:xfrm>
                <a:off x="1909389" y="4943469"/>
                <a:ext cx="62280" cy="133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DB1DA89-F792-4591-9B3E-365AD990BA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05069" y="4939149"/>
                  <a:ext cx="70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8F12A7-BE48-4854-BBE9-4B16ECA072C2}"/>
                    </a:ext>
                  </a:extLst>
                </p14:cNvPr>
                <p14:cNvContentPartPr/>
                <p14:nvPr/>
              </p14:nvContentPartPr>
              <p14:xfrm>
                <a:off x="2035749" y="4989909"/>
                <a:ext cx="10080" cy="4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8F12A7-BE48-4854-BBE9-4B16ECA072C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31429" y="4985589"/>
                  <a:ext cx="1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CD31D6-F419-4709-ACA8-0B5C20465393}"/>
                    </a:ext>
                  </a:extLst>
                </p14:cNvPr>
                <p14:cNvContentPartPr/>
                <p14:nvPr/>
              </p14:nvContentPartPr>
              <p14:xfrm>
                <a:off x="2095509" y="4837989"/>
                <a:ext cx="199800" cy="259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CD31D6-F419-4709-ACA8-0B5C2046539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91189" y="4833669"/>
                  <a:ext cx="208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708824-9FEF-4F0D-B32E-D6A7201A0291}"/>
                    </a:ext>
                  </a:extLst>
                </p14:cNvPr>
                <p14:cNvContentPartPr/>
                <p14:nvPr/>
              </p14:nvContentPartPr>
              <p14:xfrm>
                <a:off x="2348589" y="4771029"/>
                <a:ext cx="28440" cy="36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708824-9FEF-4F0D-B32E-D6A7201A029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44269" y="4766709"/>
                  <a:ext cx="37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03A553-32EE-425A-9573-346B7236BFAC}"/>
                    </a:ext>
                  </a:extLst>
                </p14:cNvPr>
                <p14:cNvContentPartPr/>
                <p14:nvPr/>
              </p14:nvContentPartPr>
              <p14:xfrm>
                <a:off x="2483229" y="4827549"/>
                <a:ext cx="46080" cy="250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03A553-32EE-425A-9573-346B7236BF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78909" y="4823229"/>
                  <a:ext cx="54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02FFB23-E09E-4A77-B726-888E8F8B2E2B}"/>
                    </a:ext>
                  </a:extLst>
                </p14:cNvPr>
                <p14:cNvContentPartPr/>
                <p14:nvPr/>
              </p14:nvContentPartPr>
              <p14:xfrm>
                <a:off x="2559549" y="4880469"/>
                <a:ext cx="46800" cy="154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02FFB23-E09E-4A77-B726-888E8F8B2E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55229" y="4876149"/>
                  <a:ext cx="5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0EC12D0-DB6C-4932-AD30-9827848DE5DF}"/>
                    </a:ext>
                  </a:extLst>
                </p14:cNvPr>
                <p14:cNvContentPartPr/>
                <p14:nvPr/>
              </p14:nvContentPartPr>
              <p14:xfrm>
                <a:off x="2654229" y="4936989"/>
                <a:ext cx="20160" cy="26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0EC12D0-DB6C-4932-AD30-9827848DE5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649909" y="4932669"/>
                  <a:ext cx="2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F59B5FD-84E1-4102-8D02-1E34EEE9DD38}"/>
                    </a:ext>
                  </a:extLst>
                </p14:cNvPr>
                <p14:cNvContentPartPr/>
                <p14:nvPr/>
              </p14:nvContentPartPr>
              <p14:xfrm>
                <a:off x="2735589" y="4777869"/>
                <a:ext cx="168840" cy="250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F59B5FD-84E1-4102-8D02-1E34EEE9DD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31269" y="4773549"/>
                  <a:ext cx="177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4C8321-A740-446F-AB11-554C4BBCE1E8}"/>
                    </a:ext>
                  </a:extLst>
                </p14:cNvPr>
                <p14:cNvContentPartPr/>
                <p14:nvPr/>
              </p14:nvContentPartPr>
              <p14:xfrm>
                <a:off x="2938989" y="4642509"/>
                <a:ext cx="45360" cy="13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4C8321-A740-446F-AB11-554C4BBCE1E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934669" y="4638189"/>
                  <a:ext cx="5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E5C7CC4-E75B-4A6C-9BD7-8502291D059A}"/>
                    </a:ext>
                  </a:extLst>
                </p14:cNvPr>
                <p14:cNvContentPartPr/>
                <p14:nvPr/>
              </p14:nvContentPartPr>
              <p14:xfrm>
                <a:off x="1125669" y="5388789"/>
                <a:ext cx="59040" cy="15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E5C7CC4-E75B-4A6C-9BD7-8502291D059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21349" y="5384469"/>
                  <a:ext cx="67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4421EBE-94B7-462B-ABAE-14E7DFDAF5C9}"/>
                    </a:ext>
                  </a:extLst>
                </p14:cNvPr>
                <p14:cNvContentPartPr/>
                <p14:nvPr/>
              </p14:nvContentPartPr>
              <p14:xfrm>
                <a:off x="1133229" y="5413629"/>
                <a:ext cx="59760" cy="2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4421EBE-94B7-462B-ABAE-14E7DFDAF5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28909" y="5409309"/>
                  <a:ext cx="68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BA2BD9-42B6-45B6-BE07-B1D4F5E48E4B}"/>
                    </a:ext>
                  </a:extLst>
                </p14:cNvPr>
                <p14:cNvContentPartPr/>
                <p14:nvPr/>
              </p14:nvContentPartPr>
              <p14:xfrm>
                <a:off x="1324389" y="5308509"/>
                <a:ext cx="120600" cy="194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BA2BD9-42B6-45B6-BE07-B1D4F5E48E4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20069" y="5304189"/>
                  <a:ext cx="129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7B61BB-24DA-49A4-9220-F00637D2E608}"/>
                    </a:ext>
                  </a:extLst>
                </p14:cNvPr>
                <p14:cNvContentPartPr/>
                <p14:nvPr/>
              </p14:nvContentPartPr>
              <p14:xfrm>
                <a:off x="1483509" y="5376909"/>
                <a:ext cx="360" cy="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7B61BB-24DA-49A4-9220-F00637D2E60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79189" y="5372589"/>
                  <a:ext cx="9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751FCAF-A453-46A4-9497-1A5999BAF69D}"/>
                    </a:ext>
                  </a:extLst>
                </p14:cNvPr>
                <p14:cNvContentPartPr/>
                <p14:nvPr/>
              </p14:nvContentPartPr>
              <p14:xfrm>
                <a:off x="1553709" y="5289069"/>
                <a:ext cx="125640" cy="15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751FCAF-A453-46A4-9497-1A5999BAF69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49389" y="5284749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BCD9A0-5850-4E37-A570-087813A075A8}"/>
                    </a:ext>
                  </a:extLst>
                </p14:cNvPr>
                <p14:cNvContentPartPr/>
                <p14:nvPr/>
              </p14:nvContentPartPr>
              <p14:xfrm>
                <a:off x="1711749" y="5323989"/>
                <a:ext cx="119160" cy="14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BCD9A0-5850-4E37-A570-087813A075A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07429" y="5319669"/>
                  <a:ext cx="127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79A8F6-78FD-4811-9F6B-5A0878363429}"/>
                    </a:ext>
                  </a:extLst>
                </p14:cNvPr>
                <p14:cNvContentPartPr/>
                <p14:nvPr/>
              </p14:nvContentPartPr>
              <p14:xfrm>
                <a:off x="1853589" y="5315709"/>
                <a:ext cx="162720" cy="136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79A8F6-78FD-4811-9F6B-5A08783634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49269" y="5311389"/>
                  <a:ext cx="171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7B5C9E-B9F4-4325-AEC3-98CBFA8497E7}"/>
                    </a:ext>
                  </a:extLst>
                </p14:cNvPr>
                <p14:cNvContentPartPr/>
                <p14:nvPr/>
              </p14:nvContentPartPr>
              <p14:xfrm>
                <a:off x="1966989" y="5276109"/>
                <a:ext cx="300600" cy="171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7B5C9E-B9F4-4325-AEC3-98CBFA8497E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62669" y="5271789"/>
                  <a:ext cx="309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293542-A1D3-42B4-B0C7-C8818D0D008C}"/>
                    </a:ext>
                  </a:extLst>
                </p14:cNvPr>
                <p14:cNvContentPartPr/>
                <p14:nvPr/>
              </p14:nvContentPartPr>
              <p14:xfrm>
                <a:off x="236469" y="5838429"/>
                <a:ext cx="25560" cy="146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293542-A1D3-42B4-B0C7-C8818D0D00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2149" y="5834109"/>
                  <a:ext cx="34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349099-EBDA-4A3C-BC6E-48D5609F0AAE}"/>
                    </a:ext>
                  </a:extLst>
                </p14:cNvPr>
                <p14:cNvContentPartPr/>
                <p14:nvPr/>
              </p14:nvContentPartPr>
              <p14:xfrm>
                <a:off x="224949" y="5758509"/>
                <a:ext cx="92880" cy="9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349099-EBDA-4A3C-BC6E-48D5609F0A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0629" y="5754189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D5B82C-5847-4653-BF18-034880D42CEF}"/>
                    </a:ext>
                  </a:extLst>
                </p14:cNvPr>
                <p14:cNvContentPartPr/>
                <p14:nvPr/>
              </p14:nvContentPartPr>
              <p14:xfrm>
                <a:off x="421509" y="5721069"/>
                <a:ext cx="272880" cy="28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D5B82C-5847-4653-BF18-034880D42C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7189" y="5716749"/>
                  <a:ext cx="281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50B9A6-9390-43A8-B845-EAB39DCABA2A}"/>
                    </a:ext>
                  </a:extLst>
                </p14:cNvPr>
                <p14:cNvContentPartPr/>
                <p14:nvPr/>
              </p14:nvContentPartPr>
              <p14:xfrm>
                <a:off x="632469" y="5826909"/>
                <a:ext cx="173520" cy="15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50B9A6-9390-43A8-B845-EAB39DCABA2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8149" y="5822589"/>
                  <a:ext cx="182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23B595-E8B1-4E5C-B394-DF89F07DFB04}"/>
                    </a:ext>
                  </a:extLst>
                </p14:cNvPr>
                <p14:cNvContentPartPr/>
                <p14:nvPr/>
              </p14:nvContentPartPr>
              <p14:xfrm>
                <a:off x="790869" y="5889549"/>
                <a:ext cx="48600" cy="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23B595-E8B1-4E5C-B394-DF89F07DFB0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6549" y="5885229"/>
                  <a:ext cx="572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EAB424-C56A-4B9C-A348-084999D1301B}"/>
                    </a:ext>
                  </a:extLst>
                </p14:cNvPr>
                <p14:cNvContentPartPr/>
                <p14:nvPr/>
              </p14:nvContentPartPr>
              <p14:xfrm>
                <a:off x="954669" y="5748429"/>
                <a:ext cx="160560" cy="189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EAB424-C56A-4B9C-A348-084999D1301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0349" y="5744109"/>
                  <a:ext cx="169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815D6E9-4C9B-4DB4-B2B0-BB08FC62E5F8}"/>
                    </a:ext>
                  </a:extLst>
                </p14:cNvPr>
                <p14:cNvContentPartPr/>
                <p14:nvPr/>
              </p14:nvContentPartPr>
              <p14:xfrm>
                <a:off x="1114869" y="5654109"/>
                <a:ext cx="135360" cy="367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815D6E9-4C9B-4DB4-B2B0-BB08FC62E5F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0549" y="5649789"/>
                  <a:ext cx="144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43320C-02D1-4420-B27B-71DBA74E2433}"/>
                    </a:ext>
                  </a:extLst>
                </p14:cNvPr>
                <p14:cNvContentPartPr/>
                <p14:nvPr/>
              </p14:nvContentPartPr>
              <p14:xfrm>
                <a:off x="1352829" y="5838429"/>
                <a:ext cx="87840" cy="15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43320C-02D1-4420-B27B-71DBA74E24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48509" y="5834109"/>
                  <a:ext cx="96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6BB3A82-B9BD-4470-A2FA-F0D68B8A7C05}"/>
                    </a:ext>
                  </a:extLst>
                </p14:cNvPr>
                <p14:cNvContentPartPr/>
                <p14:nvPr/>
              </p14:nvContentPartPr>
              <p14:xfrm>
                <a:off x="1524189" y="5633589"/>
                <a:ext cx="95400" cy="168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6BB3A82-B9BD-4470-A2FA-F0D68B8A7C0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19869" y="5629269"/>
                  <a:ext cx="104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F51E45-C91F-4B82-AF47-7987E7CBD9E5}"/>
                    </a:ext>
                  </a:extLst>
                </p14:cNvPr>
                <p14:cNvContentPartPr/>
                <p14:nvPr/>
              </p14:nvContentPartPr>
              <p14:xfrm>
                <a:off x="1559829" y="5697309"/>
                <a:ext cx="111960" cy="19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F51E45-C91F-4B82-AF47-7987E7CBD9E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55509" y="5692989"/>
                  <a:ext cx="12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23BC43-E57A-477B-982B-8425398A30EA}"/>
                    </a:ext>
                  </a:extLst>
                </p14:cNvPr>
                <p14:cNvContentPartPr/>
                <p14:nvPr/>
              </p14:nvContentPartPr>
              <p14:xfrm>
                <a:off x="1704189" y="5719989"/>
                <a:ext cx="101520" cy="21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23BC43-E57A-477B-982B-8425398A30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99869" y="5715669"/>
                  <a:ext cx="110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396E7D6-890C-427D-8ABB-FF725CD0CC25}"/>
                    </a:ext>
                  </a:extLst>
                </p14:cNvPr>
                <p14:cNvContentPartPr/>
                <p14:nvPr/>
              </p14:nvContentPartPr>
              <p14:xfrm>
                <a:off x="1867629" y="5906829"/>
                <a:ext cx="70200" cy="77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396E7D6-890C-427D-8ABB-FF725CD0CC2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63309" y="5902509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7839C1-B9A0-4984-907C-C683F63ECD25}"/>
                    </a:ext>
                  </a:extLst>
                </p14:cNvPr>
                <p14:cNvContentPartPr/>
                <p14:nvPr/>
              </p14:nvContentPartPr>
              <p14:xfrm>
                <a:off x="2046549" y="5651589"/>
                <a:ext cx="81000" cy="30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7839C1-B9A0-4984-907C-C683F63ECD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42229" y="5647269"/>
                  <a:ext cx="89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AEE517B-2ED8-4BBA-8251-F9E5425D0585}"/>
                    </a:ext>
                  </a:extLst>
                </p14:cNvPr>
                <p14:cNvContentPartPr/>
                <p14:nvPr/>
              </p14:nvContentPartPr>
              <p14:xfrm>
                <a:off x="2175429" y="5730069"/>
                <a:ext cx="81720" cy="216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AEE517B-2ED8-4BBA-8251-F9E5425D058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71109" y="5725749"/>
                  <a:ext cx="9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B804840-E792-4222-863E-85B68638423E}"/>
                    </a:ext>
                  </a:extLst>
                </p14:cNvPr>
                <p14:cNvContentPartPr/>
                <p14:nvPr/>
              </p14:nvContentPartPr>
              <p14:xfrm>
                <a:off x="2370909" y="5853549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B804840-E792-4222-863E-85B6863842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66589" y="584922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7BDFBE-7035-444C-B2C1-7E8E0A507EF0}"/>
                    </a:ext>
                  </a:extLst>
                </p14:cNvPr>
                <p14:cNvContentPartPr/>
                <p14:nvPr/>
              </p14:nvContentPartPr>
              <p14:xfrm>
                <a:off x="2427069" y="5711349"/>
                <a:ext cx="128160" cy="20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7BDFBE-7035-444C-B2C1-7E8E0A507EF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22749" y="5707029"/>
                  <a:ext cx="136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A0C995B-700A-4D15-A9E5-88809E87FC51}"/>
                    </a:ext>
                  </a:extLst>
                </p14:cNvPr>
                <p14:cNvContentPartPr/>
                <p14:nvPr/>
              </p14:nvContentPartPr>
              <p14:xfrm>
                <a:off x="2546229" y="5633589"/>
                <a:ext cx="96120" cy="319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A0C995B-700A-4D15-A9E5-88809E87FC5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41909" y="5629269"/>
                  <a:ext cx="104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EC01142-94F8-42C7-90EF-70230F77B2B6}"/>
                    </a:ext>
                  </a:extLst>
                </p14:cNvPr>
                <p14:cNvContentPartPr/>
                <p14:nvPr/>
              </p14:nvContentPartPr>
              <p14:xfrm>
                <a:off x="2633349" y="5600469"/>
                <a:ext cx="87840" cy="60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EC01142-94F8-42C7-90EF-70230F77B2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29029" y="5596149"/>
                  <a:ext cx="96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EA93BCB-287A-4306-9F63-DEFF7E10F852}"/>
                    </a:ext>
                  </a:extLst>
                </p14:cNvPr>
                <p14:cNvContentPartPr/>
                <p14:nvPr/>
              </p14:nvContentPartPr>
              <p14:xfrm>
                <a:off x="2795349" y="5710629"/>
                <a:ext cx="60120" cy="18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EA93BCB-287A-4306-9F63-DEFF7E10F85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91029" y="5706309"/>
                  <a:ext cx="68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E0432C-9C4E-46B4-9ECA-F2CF841D8ACD}"/>
                    </a:ext>
                  </a:extLst>
                </p14:cNvPr>
                <p14:cNvContentPartPr/>
                <p14:nvPr/>
              </p14:nvContentPartPr>
              <p14:xfrm>
                <a:off x="2887509" y="5709189"/>
                <a:ext cx="172800" cy="22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E0432C-9C4E-46B4-9ECA-F2CF841D8A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83189" y="5704869"/>
                  <a:ext cx="181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C8AED8F-9712-4AD1-80C7-866CD4AF8D6C}"/>
                    </a:ext>
                  </a:extLst>
                </p14:cNvPr>
                <p14:cNvContentPartPr/>
                <p14:nvPr/>
              </p14:nvContentPartPr>
              <p14:xfrm>
                <a:off x="3106389" y="5635029"/>
                <a:ext cx="76320" cy="195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C8AED8F-9712-4AD1-80C7-866CD4AF8D6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02069" y="5630709"/>
                  <a:ext cx="84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AAC78E-12BD-4CA4-86B6-5234F495CA6B}"/>
                    </a:ext>
                  </a:extLst>
                </p14:cNvPr>
                <p14:cNvContentPartPr/>
                <p14:nvPr/>
              </p14:nvContentPartPr>
              <p14:xfrm>
                <a:off x="3219429" y="5588949"/>
                <a:ext cx="77760" cy="31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AAC78E-12BD-4CA4-86B6-5234F495CA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15109" y="5584629"/>
                  <a:ext cx="86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2245B3-6ADA-4ABF-B7DA-14DFAB80BF2C}"/>
                    </a:ext>
                  </a:extLst>
                </p14:cNvPr>
                <p14:cNvContentPartPr/>
                <p14:nvPr/>
              </p14:nvContentPartPr>
              <p14:xfrm>
                <a:off x="3303309" y="5512629"/>
                <a:ext cx="63720" cy="1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2245B3-6ADA-4ABF-B7DA-14DFAB80BF2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98989" y="5508309"/>
                  <a:ext cx="72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C077F37-8E1B-45F6-9935-E1B746A071AA}"/>
                    </a:ext>
                  </a:extLst>
                </p14:cNvPr>
                <p14:cNvContentPartPr/>
                <p14:nvPr/>
              </p14:nvContentPartPr>
              <p14:xfrm>
                <a:off x="3288189" y="5547549"/>
                <a:ext cx="77400" cy="79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C077F37-8E1B-45F6-9935-E1B746A071A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83869" y="5543229"/>
                  <a:ext cx="860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5FB3A19-43AD-4E2D-8E88-82BECC0B2F25}"/>
              </a:ext>
            </a:extLst>
          </p:cNvPr>
          <p:cNvGrpSpPr/>
          <p:nvPr/>
        </p:nvGrpSpPr>
        <p:grpSpPr>
          <a:xfrm>
            <a:off x="1408269" y="6256749"/>
            <a:ext cx="82440" cy="52200"/>
            <a:chOff x="1408269" y="6256749"/>
            <a:chExt cx="8244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D2492-8665-462B-990F-5E1DBB398408}"/>
                    </a:ext>
                  </a:extLst>
                </p14:cNvPr>
                <p14:cNvContentPartPr/>
                <p14:nvPr/>
              </p14:nvContentPartPr>
              <p14:xfrm>
                <a:off x="1420149" y="6256749"/>
                <a:ext cx="63720" cy="1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D2492-8665-462B-990F-5E1DBB39840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15829" y="6252429"/>
                  <a:ext cx="72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E8EA0B-0505-4700-94DB-95A305C91AD1}"/>
                    </a:ext>
                  </a:extLst>
                </p14:cNvPr>
                <p14:cNvContentPartPr/>
                <p14:nvPr/>
              </p14:nvContentPartPr>
              <p14:xfrm>
                <a:off x="1408269" y="6284829"/>
                <a:ext cx="82440" cy="24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E8EA0B-0505-4700-94DB-95A305C91AD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03949" y="6280509"/>
                  <a:ext cx="910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D73662B-35BD-48AD-A3BD-FED6FE96D487}"/>
              </a:ext>
            </a:extLst>
          </p:cNvPr>
          <p:cNvGrpSpPr/>
          <p:nvPr/>
        </p:nvGrpSpPr>
        <p:grpSpPr>
          <a:xfrm>
            <a:off x="1608069" y="6181149"/>
            <a:ext cx="885600" cy="192240"/>
            <a:chOff x="1608069" y="6181149"/>
            <a:chExt cx="8856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717DDB8-EBE8-4D96-BB25-3D8128A7EE00}"/>
                    </a:ext>
                  </a:extLst>
                </p14:cNvPr>
                <p14:cNvContentPartPr/>
                <p14:nvPr/>
              </p14:nvContentPartPr>
              <p14:xfrm>
                <a:off x="1608069" y="6210669"/>
                <a:ext cx="85320" cy="16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717DDB8-EBE8-4D96-BB25-3D8128A7EE0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03749" y="6206349"/>
                  <a:ext cx="93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8403A84-F29E-4782-AF4A-2C0D1A7165E6}"/>
                    </a:ext>
                  </a:extLst>
                </p14:cNvPr>
                <p14:cNvContentPartPr/>
                <p14:nvPr/>
              </p14:nvContentPartPr>
              <p14:xfrm>
                <a:off x="1769709" y="6274029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8403A84-F29E-4782-AF4A-2C0D1A7165E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65389" y="626970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E50FF8F-3164-4A66-AF30-4899743AC5F2}"/>
                    </a:ext>
                  </a:extLst>
                </p14:cNvPr>
                <p14:cNvContentPartPr/>
                <p14:nvPr/>
              </p14:nvContentPartPr>
              <p14:xfrm>
                <a:off x="1832709" y="6202029"/>
                <a:ext cx="151560" cy="14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E50FF8F-3164-4A66-AF30-4899743AC5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28389" y="6197709"/>
                  <a:ext cx="160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A4DB05-B091-426D-A788-9A50B1BAD16C}"/>
                    </a:ext>
                  </a:extLst>
                </p14:cNvPr>
                <p14:cNvContentPartPr/>
                <p14:nvPr/>
              </p14:nvContentPartPr>
              <p14:xfrm>
                <a:off x="1993269" y="6181149"/>
                <a:ext cx="130320" cy="192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A4DB05-B091-426D-A788-9A50B1BAD1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88949" y="6176829"/>
                  <a:ext cx="138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370D16-AC5E-4589-B606-A8AF1FD911B7}"/>
                    </a:ext>
                  </a:extLst>
                </p14:cNvPr>
                <p14:cNvContentPartPr/>
                <p14:nvPr/>
              </p14:nvContentPartPr>
              <p14:xfrm>
                <a:off x="2058429" y="6253869"/>
                <a:ext cx="113760" cy="10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370D16-AC5E-4589-B606-A8AF1FD911B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4109" y="6249549"/>
                  <a:ext cx="122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81CBAA7-0A8F-4A50-AE4E-890642C2B202}"/>
                    </a:ext>
                  </a:extLst>
                </p14:cNvPr>
                <p14:cNvContentPartPr/>
                <p14:nvPr/>
              </p14:nvContentPartPr>
              <p14:xfrm>
                <a:off x="2246349" y="6207069"/>
                <a:ext cx="61560" cy="10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81CBAA7-0A8F-4A50-AE4E-890642C2B20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42029" y="6202749"/>
                  <a:ext cx="70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4E939A1-B392-4C86-BEDA-3E28CE92F718}"/>
                    </a:ext>
                  </a:extLst>
                </p14:cNvPr>
                <p14:cNvContentPartPr/>
                <p14:nvPr/>
              </p14:nvContentPartPr>
              <p14:xfrm>
                <a:off x="2253909" y="6215349"/>
                <a:ext cx="89280" cy="126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E939A1-B392-4C86-BEDA-3E28CE92F7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49589" y="6211029"/>
                  <a:ext cx="97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A7C985-C385-48B6-9DFE-174DAB8AE6F1}"/>
                    </a:ext>
                  </a:extLst>
                </p14:cNvPr>
                <p14:cNvContentPartPr/>
                <p14:nvPr/>
              </p14:nvContentPartPr>
              <p14:xfrm>
                <a:off x="2352189" y="6201669"/>
                <a:ext cx="141480" cy="147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A7C985-C385-48B6-9DFE-174DAB8AE6F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47869" y="6197349"/>
                  <a:ext cx="1501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3D0C170-0ABD-4DE0-B64B-7278E728ED01}"/>
              </a:ext>
            </a:extLst>
          </p:cNvPr>
          <p:cNvGrpSpPr/>
          <p:nvPr/>
        </p:nvGrpSpPr>
        <p:grpSpPr>
          <a:xfrm>
            <a:off x="4513269" y="3473949"/>
            <a:ext cx="2815560" cy="857880"/>
            <a:chOff x="4513269" y="3473949"/>
            <a:chExt cx="281556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9E5C43-D803-4229-A68C-E48A9A762F85}"/>
                    </a:ext>
                  </a:extLst>
                </p14:cNvPr>
                <p14:cNvContentPartPr/>
                <p14:nvPr/>
              </p14:nvContentPartPr>
              <p14:xfrm>
                <a:off x="4987029" y="3609669"/>
                <a:ext cx="111240" cy="147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9E5C43-D803-4229-A68C-E48A9A762F8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82709" y="3605349"/>
                  <a:ext cx="119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A7557B-4916-4D6A-AAD5-28C7A420C2D1}"/>
                    </a:ext>
                  </a:extLst>
                </p14:cNvPr>
                <p14:cNvContentPartPr/>
                <p14:nvPr/>
              </p14:nvContentPartPr>
              <p14:xfrm>
                <a:off x="5004309" y="3575109"/>
                <a:ext cx="11448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A7557B-4916-4D6A-AAD5-28C7A420C2D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99989" y="3570789"/>
                  <a:ext cx="123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7E814D-E798-4836-BF6C-E7056BADF529}"/>
                    </a:ext>
                  </a:extLst>
                </p14:cNvPr>
                <p14:cNvContentPartPr/>
                <p14:nvPr/>
              </p14:nvContentPartPr>
              <p14:xfrm>
                <a:off x="5114469" y="3614709"/>
                <a:ext cx="179280" cy="65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47E814D-E798-4836-BF6C-E7056BADF5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10149" y="3610389"/>
                  <a:ext cx="187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233843-643A-4B37-AB30-D47A8892602D}"/>
                    </a:ext>
                  </a:extLst>
                </p14:cNvPr>
                <p14:cNvContentPartPr/>
                <p14:nvPr/>
              </p14:nvContentPartPr>
              <p14:xfrm>
                <a:off x="5329749" y="3601749"/>
                <a:ext cx="4680" cy="149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233843-643A-4B37-AB30-D47A889260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25429" y="3597429"/>
                  <a:ext cx="13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EBCF7C-0B0E-418E-B493-DC9AE887584C}"/>
                    </a:ext>
                  </a:extLst>
                </p14:cNvPr>
                <p14:cNvContentPartPr/>
                <p14:nvPr/>
              </p14:nvContentPartPr>
              <p14:xfrm>
                <a:off x="5338029" y="3544149"/>
                <a:ext cx="69840" cy="22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EBCF7C-0B0E-418E-B493-DC9AE88758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33709" y="3539829"/>
                  <a:ext cx="7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37AC5E-F0C5-4A46-A19F-4C1F9BB1988B}"/>
                    </a:ext>
                  </a:extLst>
                </p14:cNvPr>
                <p14:cNvContentPartPr/>
                <p14:nvPr/>
              </p14:nvContentPartPr>
              <p14:xfrm>
                <a:off x="5480949" y="3583389"/>
                <a:ext cx="17640" cy="17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37AC5E-F0C5-4A46-A19F-4C1F9BB198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76629" y="3579069"/>
                  <a:ext cx="26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EF342B-FD5F-42E2-8233-EF4B7EDB03F2}"/>
                    </a:ext>
                  </a:extLst>
                </p14:cNvPr>
                <p14:cNvContentPartPr/>
                <p14:nvPr/>
              </p14:nvContentPartPr>
              <p14:xfrm>
                <a:off x="5511189" y="3639549"/>
                <a:ext cx="24480" cy="9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EF342B-FD5F-42E2-8233-EF4B7EDB03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06869" y="3635229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7FAB16-536D-45AE-9B4A-071B38A7F93B}"/>
                    </a:ext>
                  </a:extLst>
                </p14:cNvPr>
                <p14:cNvContentPartPr/>
                <p14:nvPr/>
              </p14:nvContentPartPr>
              <p14:xfrm>
                <a:off x="5516949" y="3641709"/>
                <a:ext cx="83520" cy="155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7FAB16-536D-45AE-9B4A-071B38A7F9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12629" y="3637389"/>
                  <a:ext cx="92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F209B4-F751-44D0-8B58-909E550637F9}"/>
                    </a:ext>
                  </a:extLst>
                </p14:cNvPr>
                <p14:cNvContentPartPr/>
                <p14:nvPr/>
              </p14:nvContentPartPr>
              <p14:xfrm>
                <a:off x="5697309" y="3473949"/>
                <a:ext cx="55800" cy="384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F209B4-F751-44D0-8B58-909E550637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92989" y="3469629"/>
                  <a:ext cx="64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552D94-019E-4FDC-952B-16FA92B72C22}"/>
                    </a:ext>
                  </a:extLst>
                </p14:cNvPr>
                <p14:cNvContentPartPr/>
                <p14:nvPr/>
              </p14:nvContentPartPr>
              <p14:xfrm>
                <a:off x="5764269" y="3585189"/>
                <a:ext cx="115560" cy="179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552D94-019E-4FDC-952B-16FA92B72C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59949" y="3580869"/>
                  <a:ext cx="124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BB91DE-DFF8-4276-9575-295E9F648D55}"/>
                    </a:ext>
                  </a:extLst>
                </p14:cNvPr>
                <p14:cNvContentPartPr/>
                <p14:nvPr/>
              </p14:nvContentPartPr>
              <p14:xfrm>
                <a:off x="5786229" y="3651429"/>
                <a:ext cx="115920" cy="46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BB91DE-DFF8-4276-9575-295E9F648D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81909" y="3647109"/>
                  <a:ext cx="124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57758A-9A97-4D33-B468-78862F0A5EB4}"/>
                    </a:ext>
                  </a:extLst>
                </p14:cNvPr>
                <p14:cNvContentPartPr/>
                <p14:nvPr/>
              </p14:nvContentPartPr>
              <p14:xfrm>
                <a:off x="5981709" y="3729189"/>
                <a:ext cx="26640" cy="144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57758A-9A97-4D33-B468-78862F0A5E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77389" y="3724869"/>
                  <a:ext cx="35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9F8A2C-D081-403D-B5DA-99F653532344}"/>
                    </a:ext>
                  </a:extLst>
                </p14:cNvPr>
                <p14:cNvContentPartPr/>
                <p14:nvPr/>
              </p14:nvContentPartPr>
              <p14:xfrm>
                <a:off x="6094029" y="3611469"/>
                <a:ext cx="171000" cy="163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9F8A2C-D081-403D-B5DA-99F6535323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9709" y="3607149"/>
                  <a:ext cx="179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CAB3C9-1131-4815-9741-C4139249A6FF}"/>
                    </a:ext>
                  </a:extLst>
                </p14:cNvPr>
                <p14:cNvContentPartPr/>
                <p14:nvPr/>
              </p14:nvContentPartPr>
              <p14:xfrm>
                <a:off x="6335229" y="3553149"/>
                <a:ext cx="147600" cy="17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CAB3C9-1131-4815-9741-C4139249A6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30909" y="3548829"/>
                  <a:ext cx="156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FB6419-CB4B-41C1-85BE-A7CEA6A8E3A8}"/>
                    </a:ext>
                  </a:extLst>
                </p14:cNvPr>
                <p14:cNvContentPartPr/>
                <p14:nvPr/>
              </p14:nvContentPartPr>
              <p14:xfrm>
                <a:off x="6524949" y="3484389"/>
                <a:ext cx="95400" cy="38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FB6419-CB4B-41C1-85BE-A7CEA6A8E3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20629" y="3480069"/>
                  <a:ext cx="104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8F089F2-EB2F-4BE9-A439-9E6DCEF9D861}"/>
                    </a:ext>
                  </a:extLst>
                </p14:cNvPr>
                <p14:cNvContentPartPr/>
                <p14:nvPr/>
              </p14:nvContentPartPr>
              <p14:xfrm>
                <a:off x="4541349" y="4076589"/>
                <a:ext cx="14760" cy="165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8F089F2-EB2F-4BE9-A439-9E6DCEF9D8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37029" y="4072269"/>
                  <a:ext cx="23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0BD9D6-1DEF-417E-B678-A0A86BD6B394}"/>
                    </a:ext>
                  </a:extLst>
                </p14:cNvPr>
                <p14:cNvContentPartPr/>
                <p14:nvPr/>
              </p14:nvContentPartPr>
              <p14:xfrm>
                <a:off x="4513269" y="4067949"/>
                <a:ext cx="93600" cy="87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0BD9D6-1DEF-417E-B678-A0A86BD6B39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08949" y="4063629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DAB357-30A6-4995-B04B-306ACF8BFE78}"/>
                    </a:ext>
                  </a:extLst>
                </p14:cNvPr>
                <p14:cNvContentPartPr/>
                <p14:nvPr/>
              </p14:nvContentPartPr>
              <p14:xfrm>
                <a:off x="4650069" y="4050309"/>
                <a:ext cx="90720" cy="259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DAB357-30A6-4995-B04B-306ACF8BFE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5749" y="4045989"/>
                  <a:ext cx="99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E6DAFE-572F-4BA0-BDA0-EBBA31DA9C37}"/>
                    </a:ext>
                  </a:extLst>
                </p14:cNvPr>
                <p14:cNvContentPartPr/>
                <p14:nvPr/>
              </p14:nvContentPartPr>
              <p14:xfrm>
                <a:off x="4771749" y="4061829"/>
                <a:ext cx="86400" cy="169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E6DAFE-572F-4BA0-BDA0-EBBA31DA9C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67429" y="4057509"/>
                  <a:ext cx="95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C06A3AC-395D-49F1-BFC1-7FBC6984F9DB}"/>
                    </a:ext>
                  </a:extLst>
                </p14:cNvPr>
                <p14:cNvContentPartPr/>
                <p14:nvPr/>
              </p14:nvContentPartPr>
              <p14:xfrm>
                <a:off x="4897029" y="4121229"/>
                <a:ext cx="69120" cy="104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C06A3AC-395D-49F1-BFC1-7FBC6984F9D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92709" y="4116909"/>
                  <a:ext cx="7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858252-36F0-4F85-ABCF-0CEEAD5001F5}"/>
                    </a:ext>
                  </a:extLst>
                </p14:cNvPr>
                <p14:cNvContentPartPr/>
                <p14:nvPr/>
              </p14:nvContentPartPr>
              <p14:xfrm>
                <a:off x="5073789" y="4064709"/>
                <a:ext cx="85320" cy="183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858252-36F0-4F85-ABCF-0CEEAD5001F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69469" y="4060389"/>
                  <a:ext cx="93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ADBFB3-4E43-4A77-A2B1-B2CAE85D1E24}"/>
                    </a:ext>
                  </a:extLst>
                </p14:cNvPr>
                <p14:cNvContentPartPr/>
                <p14:nvPr/>
              </p14:nvContentPartPr>
              <p14:xfrm>
                <a:off x="5175669" y="3985509"/>
                <a:ext cx="107640" cy="331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ADBFB3-4E43-4A77-A2B1-B2CAE85D1E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71349" y="3981189"/>
                  <a:ext cx="116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9ABB37-0C2F-4DB8-8BD6-3BC696975A66}"/>
                    </a:ext>
                  </a:extLst>
                </p14:cNvPr>
                <p14:cNvContentPartPr/>
                <p14:nvPr/>
              </p14:nvContentPartPr>
              <p14:xfrm>
                <a:off x="5359989" y="4106829"/>
                <a:ext cx="57960" cy="107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9ABB37-0C2F-4DB8-8BD6-3BC696975A6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55669" y="4102509"/>
                  <a:ext cx="66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7A67A49-947D-4CDE-88DE-F54BAF3B7CE4}"/>
                    </a:ext>
                  </a:extLst>
                </p14:cNvPr>
                <p14:cNvContentPartPr/>
                <p14:nvPr/>
              </p14:nvContentPartPr>
              <p14:xfrm>
                <a:off x="5593269" y="4028349"/>
                <a:ext cx="72720" cy="126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7A67A49-947D-4CDE-88DE-F54BAF3B7CE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88949" y="4024029"/>
                  <a:ext cx="81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9FF865-711A-40C7-96DB-3F1C8C4ECD03}"/>
                    </a:ext>
                  </a:extLst>
                </p14:cNvPr>
                <p14:cNvContentPartPr/>
                <p14:nvPr/>
              </p14:nvContentPartPr>
              <p14:xfrm>
                <a:off x="5631789" y="4079829"/>
                <a:ext cx="84240" cy="25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9FF865-711A-40C7-96DB-3F1C8C4ECD0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27469" y="4075509"/>
                  <a:ext cx="92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76A5678-2DB6-49B8-A429-2C8EA0518DDB}"/>
                    </a:ext>
                  </a:extLst>
                </p14:cNvPr>
                <p14:cNvContentPartPr/>
                <p14:nvPr/>
              </p14:nvContentPartPr>
              <p14:xfrm>
                <a:off x="5712069" y="4116549"/>
                <a:ext cx="109800" cy="15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76A5678-2DB6-49B8-A429-2C8EA0518D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07749" y="4112229"/>
                  <a:ext cx="118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75820C-DC18-4E38-9826-2BB7AB193E6C}"/>
                    </a:ext>
                  </a:extLst>
                </p14:cNvPr>
                <p14:cNvContentPartPr/>
                <p14:nvPr/>
              </p14:nvContentPartPr>
              <p14:xfrm>
                <a:off x="5857149" y="4215189"/>
                <a:ext cx="87840" cy="116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75820C-DC18-4E38-9826-2BB7AB193E6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52829" y="4210869"/>
                  <a:ext cx="96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D78D7BD-B6D0-4100-9C60-12154A020DC4}"/>
                    </a:ext>
                  </a:extLst>
                </p14:cNvPr>
                <p14:cNvContentPartPr/>
                <p14:nvPr/>
              </p14:nvContentPartPr>
              <p14:xfrm>
                <a:off x="6063429" y="4064709"/>
                <a:ext cx="58320" cy="267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D78D7BD-B6D0-4100-9C60-12154A020D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59109" y="4060389"/>
                  <a:ext cx="66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6A9B39B-10C5-4031-80BE-EF094C9EE742}"/>
                    </a:ext>
                  </a:extLst>
                </p14:cNvPr>
                <p14:cNvContentPartPr/>
                <p14:nvPr/>
              </p14:nvContentPartPr>
              <p14:xfrm>
                <a:off x="6171789" y="4105029"/>
                <a:ext cx="78480" cy="155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6A9B39B-10C5-4031-80BE-EF094C9EE7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67469" y="4100709"/>
                  <a:ext cx="87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942622-5D2C-4AF8-9F16-A8C4908CF6DD}"/>
                    </a:ext>
                  </a:extLst>
                </p14:cNvPr>
                <p14:cNvContentPartPr/>
                <p14:nvPr/>
              </p14:nvContentPartPr>
              <p14:xfrm>
                <a:off x="6295989" y="4149309"/>
                <a:ext cx="15480" cy="21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942622-5D2C-4AF8-9F16-A8C4908CF6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91669" y="4144989"/>
                  <a:ext cx="2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03ABF7-6607-4F73-9AEB-D935B1B25020}"/>
                    </a:ext>
                  </a:extLst>
                </p14:cNvPr>
                <p14:cNvContentPartPr/>
                <p14:nvPr/>
              </p14:nvContentPartPr>
              <p14:xfrm>
                <a:off x="6337389" y="4086669"/>
                <a:ext cx="143280" cy="137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03ABF7-6607-4F73-9AEB-D935B1B250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3069" y="4082349"/>
                  <a:ext cx="151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D653591-F962-46AC-B691-1426C04BF2C9}"/>
                    </a:ext>
                  </a:extLst>
                </p14:cNvPr>
                <p14:cNvContentPartPr/>
                <p14:nvPr/>
              </p14:nvContentPartPr>
              <p14:xfrm>
                <a:off x="6487869" y="4008909"/>
                <a:ext cx="86040" cy="296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D653591-F962-46AC-B691-1426C04BF2C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3549" y="4004589"/>
                  <a:ext cx="94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443674-CBB7-4077-81F3-71AEC3CD2A16}"/>
                    </a:ext>
                  </a:extLst>
                </p14:cNvPr>
                <p14:cNvContentPartPr/>
                <p14:nvPr/>
              </p14:nvContentPartPr>
              <p14:xfrm>
                <a:off x="6619989" y="3928269"/>
                <a:ext cx="56880" cy="9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443674-CBB7-4077-81F3-71AEC3CD2A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15669" y="3923949"/>
                  <a:ext cx="65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9FC19D7-D839-4844-8948-53EFDA7A38CD}"/>
                    </a:ext>
                  </a:extLst>
                </p14:cNvPr>
                <p14:cNvContentPartPr/>
                <p14:nvPr/>
              </p14:nvContentPartPr>
              <p14:xfrm>
                <a:off x="6769389" y="3973989"/>
                <a:ext cx="52560" cy="322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9FC19D7-D839-4844-8948-53EFDA7A38C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65069" y="3969669"/>
                  <a:ext cx="61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29B8BC-EC8B-495B-8AD5-AEE2F9134BE1}"/>
                    </a:ext>
                  </a:extLst>
                </p14:cNvPr>
                <p14:cNvContentPartPr/>
                <p14:nvPr/>
              </p14:nvContentPartPr>
              <p14:xfrm>
                <a:off x="6871989" y="4039869"/>
                <a:ext cx="57600" cy="17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29B8BC-EC8B-495B-8AD5-AEE2F9134BE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67669" y="4035549"/>
                  <a:ext cx="6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4A76092-12F7-4517-B0C1-097C75223845}"/>
                    </a:ext>
                  </a:extLst>
                </p14:cNvPr>
                <p14:cNvContentPartPr/>
                <p14:nvPr/>
              </p14:nvContentPartPr>
              <p14:xfrm>
                <a:off x="6988629" y="4116189"/>
                <a:ext cx="11520" cy="1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4A76092-12F7-4517-B0C1-097C7522384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84309" y="4111869"/>
                  <a:ext cx="20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EB61B9-886D-4877-AC09-A0EDE9B4F74E}"/>
                    </a:ext>
                  </a:extLst>
                </p14:cNvPr>
                <p14:cNvContentPartPr/>
                <p14:nvPr/>
              </p14:nvContentPartPr>
              <p14:xfrm>
                <a:off x="7058469" y="4039869"/>
                <a:ext cx="61200" cy="151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EB61B9-886D-4877-AC09-A0EDE9B4F74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54149" y="4035549"/>
                  <a:ext cx="69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3D9365-4B56-49D7-8B98-0B7E2825534E}"/>
                    </a:ext>
                  </a:extLst>
                </p14:cNvPr>
                <p14:cNvContentPartPr/>
                <p14:nvPr/>
              </p14:nvContentPartPr>
              <p14:xfrm>
                <a:off x="7186269" y="4005669"/>
                <a:ext cx="48600" cy="251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3D9365-4B56-49D7-8B98-0B7E282553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81949" y="4001349"/>
                  <a:ext cx="57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BAE6D79-FD12-4220-BDAF-2DAF208A6CA0}"/>
                    </a:ext>
                  </a:extLst>
                </p14:cNvPr>
                <p14:cNvContentPartPr/>
                <p14:nvPr/>
              </p14:nvContentPartPr>
              <p14:xfrm>
                <a:off x="7280949" y="3892269"/>
                <a:ext cx="47880" cy="141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BAE6D79-FD12-4220-BDAF-2DAF208A6CA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76629" y="3887949"/>
                  <a:ext cx="565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62D9EAF-3ADE-472B-91F4-32C5F01E89EE}"/>
              </a:ext>
            </a:extLst>
          </p:cNvPr>
          <p:cNvGrpSpPr/>
          <p:nvPr/>
        </p:nvGrpSpPr>
        <p:grpSpPr>
          <a:xfrm>
            <a:off x="4565469" y="4766349"/>
            <a:ext cx="910800" cy="323280"/>
            <a:chOff x="4565469" y="4766349"/>
            <a:chExt cx="9108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635E5BB-64B3-4FC2-8C09-0B6398DDEA56}"/>
                    </a:ext>
                  </a:extLst>
                </p14:cNvPr>
                <p14:cNvContentPartPr/>
                <p14:nvPr/>
              </p14:nvContentPartPr>
              <p14:xfrm>
                <a:off x="4576989" y="4863909"/>
                <a:ext cx="31320" cy="203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635E5BB-64B3-4FC2-8C09-0B6398DDEA5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72669" y="4859589"/>
                  <a:ext cx="39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DBE485A-9F11-4562-8BBE-5DE39255BDC4}"/>
                    </a:ext>
                  </a:extLst>
                </p14:cNvPr>
                <p14:cNvContentPartPr/>
                <p14:nvPr/>
              </p14:nvContentPartPr>
              <p14:xfrm>
                <a:off x="4565469" y="4844109"/>
                <a:ext cx="93240" cy="72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DBE485A-9F11-4562-8BBE-5DE39255BD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61149" y="4839789"/>
                  <a:ext cx="101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E00BCD0-1C74-454D-85E4-41726FF12D09}"/>
                    </a:ext>
                  </a:extLst>
                </p14:cNvPr>
                <p14:cNvContentPartPr/>
                <p14:nvPr/>
              </p14:nvContentPartPr>
              <p14:xfrm>
                <a:off x="4740069" y="4794429"/>
                <a:ext cx="78840" cy="29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E00BCD0-1C74-454D-85E4-41726FF12D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35749" y="4790109"/>
                  <a:ext cx="87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2EF25B0-9516-4440-9532-6701B8246131}"/>
                    </a:ext>
                  </a:extLst>
                </p14:cNvPr>
                <p14:cNvContentPartPr/>
                <p14:nvPr/>
              </p14:nvContentPartPr>
              <p14:xfrm>
                <a:off x="4829709" y="4822869"/>
                <a:ext cx="78840" cy="188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2EF25B0-9516-4440-9532-6701B824613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25389" y="4818549"/>
                  <a:ext cx="87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4903F2D-9732-434D-BF27-BA46855C6765}"/>
                    </a:ext>
                  </a:extLst>
                </p14:cNvPr>
                <p14:cNvContentPartPr/>
                <p14:nvPr/>
              </p14:nvContentPartPr>
              <p14:xfrm>
                <a:off x="4963629" y="4855629"/>
                <a:ext cx="137880" cy="69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4903F2D-9732-434D-BF27-BA46855C67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59309" y="4851309"/>
                  <a:ext cx="146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587B2B6-601B-4EF7-B227-CF7405FBD974}"/>
                    </a:ext>
                  </a:extLst>
                </p14:cNvPr>
                <p14:cNvContentPartPr/>
                <p14:nvPr/>
              </p14:nvContentPartPr>
              <p14:xfrm>
                <a:off x="5200509" y="4814589"/>
                <a:ext cx="141480" cy="14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587B2B6-601B-4EF7-B227-CF7405FBD97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96189" y="4810269"/>
                  <a:ext cx="15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6AE236-DE31-4847-85CE-4AEE4709DBEA}"/>
                    </a:ext>
                  </a:extLst>
                </p14:cNvPr>
                <p14:cNvContentPartPr/>
                <p14:nvPr/>
              </p14:nvContentPartPr>
              <p14:xfrm>
                <a:off x="5386269" y="4766349"/>
                <a:ext cx="90000" cy="318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6AE236-DE31-4847-85CE-4AEE4709DBE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81949" y="4762029"/>
                  <a:ext cx="986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0E2451B-1AA6-427C-969B-DB46233C0637}"/>
              </a:ext>
            </a:extLst>
          </p:cNvPr>
          <p:cNvGrpSpPr/>
          <p:nvPr/>
        </p:nvGrpSpPr>
        <p:grpSpPr>
          <a:xfrm>
            <a:off x="5403189" y="4450269"/>
            <a:ext cx="1063080" cy="203760"/>
            <a:chOff x="5403189" y="4450269"/>
            <a:chExt cx="10630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072641C-61BD-40D4-BE41-70B6E3D62B6A}"/>
                    </a:ext>
                  </a:extLst>
                </p14:cNvPr>
                <p14:cNvContentPartPr/>
                <p14:nvPr/>
              </p14:nvContentPartPr>
              <p14:xfrm>
                <a:off x="5403189" y="4541349"/>
                <a:ext cx="63720" cy="11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072641C-61BD-40D4-BE41-70B6E3D62B6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98869" y="4537029"/>
                  <a:ext cx="72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816F06-8ECC-4C5B-8E35-8096C960F254}"/>
                    </a:ext>
                  </a:extLst>
                </p14:cNvPr>
                <p14:cNvContentPartPr/>
                <p14:nvPr/>
              </p14:nvContentPartPr>
              <p14:xfrm>
                <a:off x="5410029" y="4577709"/>
                <a:ext cx="84240" cy="18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816F06-8ECC-4C5B-8E35-8096C960F25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05709" y="4573389"/>
                  <a:ext cx="9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21CA185-C53D-42F6-96EC-FBE608FE7DFE}"/>
                    </a:ext>
                  </a:extLst>
                </p14:cNvPr>
                <p14:cNvContentPartPr/>
                <p14:nvPr/>
              </p14:nvContentPartPr>
              <p14:xfrm>
                <a:off x="5603709" y="4497789"/>
                <a:ext cx="87840" cy="156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21CA185-C53D-42F6-96EC-FBE608FE7DF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99389" y="4493469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4571F9-E76C-4196-8B2A-060FF0ECE4BD}"/>
                    </a:ext>
                  </a:extLst>
                </p14:cNvPr>
                <p14:cNvContentPartPr/>
                <p14:nvPr/>
              </p14:nvContentPartPr>
              <p14:xfrm>
                <a:off x="5749149" y="4568349"/>
                <a:ext cx="11520" cy="6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4571F9-E76C-4196-8B2A-060FF0ECE4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44829" y="4564029"/>
                  <a:ext cx="20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F900104-01F8-43AC-AAA4-3B0B37A8935C}"/>
                    </a:ext>
                  </a:extLst>
                </p14:cNvPr>
                <p14:cNvContentPartPr/>
                <p14:nvPr/>
              </p14:nvContentPartPr>
              <p14:xfrm>
                <a:off x="5864709" y="4465029"/>
                <a:ext cx="115200" cy="185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F900104-01F8-43AC-AAA4-3B0B37A8935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60389" y="4460709"/>
                  <a:ext cx="12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3CA94DC-3527-4923-9C03-36E445823BCD}"/>
                    </a:ext>
                  </a:extLst>
                </p14:cNvPr>
                <p14:cNvContentPartPr/>
                <p14:nvPr/>
              </p14:nvContentPartPr>
              <p14:xfrm>
                <a:off x="6065589" y="4508229"/>
                <a:ext cx="130320" cy="75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3CA94DC-3527-4923-9C03-36E445823B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61269" y="4503909"/>
                  <a:ext cx="138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681CB1-B4CA-46EE-B37C-56FB5C5D2C1E}"/>
                    </a:ext>
                  </a:extLst>
                </p14:cNvPr>
                <p14:cNvContentPartPr/>
                <p14:nvPr/>
              </p14:nvContentPartPr>
              <p14:xfrm>
                <a:off x="6178989" y="4476909"/>
                <a:ext cx="32040" cy="142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681CB1-B4CA-46EE-B37C-56FB5C5D2C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74669" y="4472589"/>
                  <a:ext cx="40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7509408-DFBE-4E48-A644-48CB3B50934F}"/>
                    </a:ext>
                  </a:extLst>
                </p14:cNvPr>
                <p14:cNvContentPartPr/>
                <p14:nvPr/>
              </p14:nvContentPartPr>
              <p14:xfrm>
                <a:off x="6253509" y="4450269"/>
                <a:ext cx="212760" cy="164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7509408-DFBE-4E48-A644-48CB3B50934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49189" y="4445949"/>
                  <a:ext cx="22140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21BB144-05B5-49EE-A141-F1EA2EB6AC1C}"/>
                  </a:ext>
                </a:extLst>
              </p14:cNvPr>
              <p14:cNvContentPartPr/>
              <p14:nvPr/>
            </p14:nvContentPartPr>
            <p14:xfrm>
              <a:off x="5613069" y="4884069"/>
              <a:ext cx="65880" cy="403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21BB144-05B5-49EE-A141-F1EA2EB6AC1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08749" y="4879749"/>
                <a:ext cx="74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753D0C2D-1E1A-4C27-9891-8DCF24829D7C}"/>
                  </a:ext>
                </a:extLst>
              </p14:cNvPr>
              <p14:cNvContentPartPr/>
              <p14:nvPr/>
            </p14:nvContentPartPr>
            <p14:xfrm>
              <a:off x="5752749" y="4749069"/>
              <a:ext cx="76320" cy="1180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753D0C2D-1E1A-4C27-9891-8DCF24829D7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748429" y="4744749"/>
                <a:ext cx="84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A0B9264-6855-412D-85EE-76D0DB5A767B}"/>
                  </a:ext>
                </a:extLst>
              </p14:cNvPr>
              <p14:cNvContentPartPr/>
              <p14:nvPr/>
            </p14:nvContentPartPr>
            <p14:xfrm>
              <a:off x="5786229" y="4782909"/>
              <a:ext cx="104760" cy="7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A0B9264-6855-412D-85EE-76D0DB5A767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781909" y="4778589"/>
                <a:ext cx="113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CDBDB0D-F6B7-4BB7-890C-6A7801C6DA99}"/>
                  </a:ext>
                </a:extLst>
              </p14:cNvPr>
              <p14:cNvContentPartPr/>
              <p14:nvPr/>
            </p14:nvContentPartPr>
            <p14:xfrm>
              <a:off x="5899989" y="4843389"/>
              <a:ext cx="97200" cy="223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CDBDB0D-F6B7-4BB7-890C-6A7801C6DA9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895669" y="4839069"/>
                <a:ext cx="105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AF64882-E62D-48E3-ADD8-F9CF591564A3}"/>
                  </a:ext>
                </a:extLst>
              </p14:cNvPr>
              <p14:cNvContentPartPr/>
              <p14:nvPr/>
            </p14:nvContentPartPr>
            <p14:xfrm>
              <a:off x="6082149" y="4978029"/>
              <a:ext cx="97200" cy="134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AF64882-E62D-48E3-ADD8-F9CF591564A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077829" y="4973709"/>
                <a:ext cx="1058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7A6569F-7EB1-4477-A0A8-3607DD09479C}"/>
                  </a:ext>
                </a:extLst>
              </p14:cNvPr>
              <p14:cNvContentPartPr/>
              <p14:nvPr/>
            </p14:nvContentPartPr>
            <p14:xfrm>
              <a:off x="6272229" y="4807389"/>
              <a:ext cx="71280" cy="2444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7A6569F-7EB1-4477-A0A8-3607DD09479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267909" y="4803069"/>
                <a:ext cx="799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CBF2E47A-D323-4824-83DB-7DFE6D9285CF}"/>
                  </a:ext>
                </a:extLst>
              </p14:cNvPr>
              <p14:cNvContentPartPr/>
              <p14:nvPr/>
            </p14:nvContentPartPr>
            <p14:xfrm>
              <a:off x="6353229" y="4855629"/>
              <a:ext cx="140400" cy="182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CBF2E47A-D323-4824-83DB-7DFE6D9285CF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348909" y="4851309"/>
                <a:ext cx="1490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334CA0F-4F13-4E9E-A725-2BF0F1FB71C7}"/>
                  </a:ext>
                </a:extLst>
              </p14:cNvPr>
              <p14:cNvContentPartPr/>
              <p14:nvPr/>
            </p14:nvContentPartPr>
            <p14:xfrm>
              <a:off x="6551229" y="4838709"/>
              <a:ext cx="131040" cy="156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334CA0F-4F13-4E9E-A725-2BF0F1FB71C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546909" y="4834389"/>
                <a:ext cx="1396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C3B26FC-6993-4DD4-B1C6-DA647C769589}"/>
                  </a:ext>
                </a:extLst>
              </p14:cNvPr>
              <p14:cNvContentPartPr/>
              <p14:nvPr/>
            </p14:nvContentPartPr>
            <p14:xfrm>
              <a:off x="6730149" y="4791189"/>
              <a:ext cx="52920" cy="239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C3B26FC-6993-4DD4-B1C6-DA647C76958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725829" y="4786869"/>
                <a:ext cx="61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6B975AC-9B25-4F3E-AE3A-8AA5E148BDCC}"/>
                  </a:ext>
                </a:extLst>
              </p14:cNvPr>
              <p14:cNvContentPartPr/>
              <p14:nvPr/>
            </p14:nvContentPartPr>
            <p14:xfrm>
              <a:off x="6839589" y="4693269"/>
              <a:ext cx="52560" cy="856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6B975AC-9B25-4F3E-AE3A-8AA5E148BDC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35269" y="4688949"/>
                <a:ext cx="612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A23D9A5-D177-4267-A3C2-789CEEB0EEBE}"/>
                  </a:ext>
                </a:extLst>
              </p14:cNvPr>
              <p14:cNvContentPartPr/>
              <p14:nvPr/>
            </p14:nvContentPartPr>
            <p14:xfrm>
              <a:off x="6880989" y="4695429"/>
              <a:ext cx="23040" cy="118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A23D9A5-D177-4267-A3C2-789CEEB0EEB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876669" y="4691109"/>
                <a:ext cx="31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73CA2DA-56A5-439B-9EBD-533F1597C62C}"/>
                  </a:ext>
                </a:extLst>
              </p14:cNvPr>
              <p14:cNvContentPartPr/>
              <p14:nvPr/>
            </p14:nvContentPartPr>
            <p14:xfrm>
              <a:off x="6967749" y="4817829"/>
              <a:ext cx="58320" cy="258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73CA2DA-56A5-439B-9EBD-533F1597C62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963429" y="4813509"/>
                <a:ext cx="66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A7D354D-B2D3-4F76-9F62-BA3B983F34FF}"/>
                  </a:ext>
                </a:extLst>
              </p14:cNvPr>
              <p14:cNvContentPartPr/>
              <p14:nvPr/>
            </p14:nvContentPartPr>
            <p14:xfrm>
              <a:off x="7077189" y="4877589"/>
              <a:ext cx="66240" cy="158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A7D354D-B2D3-4F76-9F62-BA3B983F34F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072869" y="4873269"/>
                <a:ext cx="748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10359AE-72B4-4E28-AC3A-819F37DE1390}"/>
                  </a:ext>
                </a:extLst>
              </p14:cNvPr>
              <p14:cNvContentPartPr/>
              <p14:nvPr/>
            </p14:nvContentPartPr>
            <p14:xfrm>
              <a:off x="7180509" y="4918989"/>
              <a:ext cx="11520" cy="133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10359AE-72B4-4E28-AC3A-819F37DE139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176189" y="4914669"/>
                <a:ext cx="20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A396B84-06F3-4D92-BDA4-47A0DD59FACE}"/>
                  </a:ext>
                </a:extLst>
              </p14:cNvPr>
              <p14:cNvContentPartPr/>
              <p14:nvPr/>
            </p14:nvContentPartPr>
            <p14:xfrm>
              <a:off x="7274109" y="4839069"/>
              <a:ext cx="99000" cy="157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A396B84-06F3-4D92-BDA4-47A0DD59FAC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269789" y="4834749"/>
                <a:ext cx="107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867F672-4157-4144-A2EB-20C91C1A9814}"/>
                  </a:ext>
                </a:extLst>
              </p14:cNvPr>
              <p14:cNvContentPartPr/>
              <p14:nvPr/>
            </p14:nvContentPartPr>
            <p14:xfrm>
              <a:off x="7428189" y="4804869"/>
              <a:ext cx="40680" cy="304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867F672-4157-4144-A2EB-20C91C1A981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423869" y="4800549"/>
                <a:ext cx="49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2241857-8744-4EE5-AC7C-A4981E649BCA}"/>
                  </a:ext>
                </a:extLst>
              </p14:cNvPr>
              <p14:cNvContentPartPr/>
              <p14:nvPr/>
            </p14:nvContentPartPr>
            <p14:xfrm>
              <a:off x="7491909" y="4662309"/>
              <a:ext cx="68400" cy="112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2241857-8744-4EE5-AC7C-A4981E649BC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487589" y="4657989"/>
                <a:ext cx="770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4396F35-9499-4A62-929F-842E79CCFBB6}"/>
              </a:ext>
            </a:extLst>
          </p:cNvPr>
          <p:cNvGrpSpPr/>
          <p:nvPr/>
        </p:nvGrpSpPr>
        <p:grpSpPr>
          <a:xfrm>
            <a:off x="5667429" y="5307069"/>
            <a:ext cx="280800" cy="168120"/>
            <a:chOff x="5667429" y="5307069"/>
            <a:chExt cx="2808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86186BA-E959-4554-9D55-B643F3FC25B7}"/>
                    </a:ext>
                  </a:extLst>
                </p14:cNvPr>
                <p14:cNvContentPartPr/>
                <p14:nvPr/>
              </p14:nvContentPartPr>
              <p14:xfrm>
                <a:off x="5668509" y="5308149"/>
                <a:ext cx="52920" cy="2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86186BA-E959-4554-9D55-B643F3FC25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64189" y="5303829"/>
                  <a:ext cx="6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9E6811D-C0CE-48A4-BBB8-36CA78EFFF1F}"/>
                    </a:ext>
                  </a:extLst>
                </p14:cNvPr>
                <p14:cNvContentPartPr/>
                <p14:nvPr/>
              </p14:nvContentPartPr>
              <p14:xfrm>
                <a:off x="5667429" y="5375109"/>
                <a:ext cx="61560" cy="14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9E6811D-C0CE-48A4-BBB8-36CA78EFFF1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63109" y="5370789"/>
                  <a:ext cx="70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9A59D3-6425-4559-BB73-0085AB5D154A}"/>
                    </a:ext>
                  </a:extLst>
                </p14:cNvPr>
                <p14:cNvContentPartPr/>
                <p14:nvPr/>
              </p14:nvContentPartPr>
              <p14:xfrm>
                <a:off x="5817909" y="5307069"/>
                <a:ext cx="13032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9A59D3-6425-4559-BB73-0085AB5D154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13589" y="5302389"/>
                  <a:ext cx="1389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D11CCA7-88D7-4EBC-B415-F900D811DCD5}"/>
              </a:ext>
            </a:extLst>
          </p:cNvPr>
          <p:cNvGrpSpPr/>
          <p:nvPr/>
        </p:nvGrpSpPr>
        <p:grpSpPr>
          <a:xfrm>
            <a:off x="6062349" y="5263149"/>
            <a:ext cx="897120" cy="208440"/>
            <a:chOff x="6062349" y="5263149"/>
            <a:chExt cx="8971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159584D-87A1-4347-9FCE-DFC98BA59B2E}"/>
                    </a:ext>
                  </a:extLst>
                </p14:cNvPr>
                <p14:cNvContentPartPr/>
                <p14:nvPr/>
              </p14:nvContentPartPr>
              <p14:xfrm>
                <a:off x="6062349" y="5352429"/>
                <a:ext cx="5760" cy="16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159584D-87A1-4347-9FCE-DFC98BA59B2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58029" y="5348109"/>
                  <a:ext cx="14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C86F6D2-9A2E-4C6A-803F-47E99611504F}"/>
                    </a:ext>
                  </a:extLst>
                </p14:cNvPr>
                <p14:cNvContentPartPr/>
                <p14:nvPr/>
              </p14:nvContentPartPr>
              <p14:xfrm>
                <a:off x="6157029" y="5263149"/>
                <a:ext cx="104760" cy="208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C86F6D2-9A2E-4C6A-803F-47E9961150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2709" y="5258829"/>
                  <a:ext cx="11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5BB8FD-DBD3-4BE8-BF18-9CC374A3C59C}"/>
                    </a:ext>
                  </a:extLst>
                </p14:cNvPr>
                <p14:cNvContentPartPr/>
                <p14:nvPr/>
              </p14:nvContentPartPr>
              <p14:xfrm>
                <a:off x="6329829" y="5322549"/>
                <a:ext cx="160560" cy="13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5BB8FD-DBD3-4BE8-BF18-9CC374A3C59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325509" y="5318229"/>
                  <a:ext cx="169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EBD2AF2-8EB4-442C-AA30-177BDDC77026}"/>
                    </a:ext>
                  </a:extLst>
                </p14:cNvPr>
                <p14:cNvContentPartPr/>
                <p14:nvPr/>
              </p14:nvContentPartPr>
              <p14:xfrm>
                <a:off x="6561669" y="5327589"/>
                <a:ext cx="109080" cy="14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EBD2AF2-8EB4-442C-AA30-177BDDC7702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57349" y="5323269"/>
                  <a:ext cx="11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81010E-64AA-4D5D-BAB4-BD6AA1E1778F}"/>
                    </a:ext>
                  </a:extLst>
                </p14:cNvPr>
                <p14:cNvContentPartPr/>
                <p14:nvPr/>
              </p14:nvContentPartPr>
              <p14:xfrm>
                <a:off x="6706029" y="5298789"/>
                <a:ext cx="154440" cy="152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81010E-64AA-4D5D-BAB4-BD6AA1E1778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01709" y="5294469"/>
                  <a:ext cx="163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97935D5-AD72-48D7-B3DF-C1E14B331320}"/>
                    </a:ext>
                  </a:extLst>
                </p14:cNvPr>
                <p14:cNvContentPartPr/>
                <p14:nvPr/>
              </p14:nvContentPartPr>
              <p14:xfrm>
                <a:off x="6811869" y="5417949"/>
                <a:ext cx="147600" cy="13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97935D5-AD72-48D7-B3DF-C1E14B33132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07549" y="5413629"/>
                  <a:ext cx="15624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54AAAA5-BDA4-4DBC-A6E1-69F8E54074DB}"/>
                  </a:ext>
                </a:extLst>
              </p14:cNvPr>
              <p14:cNvContentPartPr/>
              <p14:nvPr/>
            </p14:nvContentPartPr>
            <p14:xfrm>
              <a:off x="4555749" y="5700909"/>
              <a:ext cx="28440" cy="155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54AAAA5-BDA4-4DBC-A6E1-69F8E54074D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551429" y="5696589"/>
                <a:ext cx="370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FBF733F-6119-40FA-A4E2-AE876F6748B8}"/>
                  </a:ext>
                </a:extLst>
              </p14:cNvPr>
              <p14:cNvContentPartPr/>
              <p14:nvPr/>
            </p14:nvContentPartPr>
            <p14:xfrm>
              <a:off x="4522989" y="5679669"/>
              <a:ext cx="110160" cy="864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FBF733F-6119-40FA-A4E2-AE876F6748B8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518669" y="5675349"/>
                <a:ext cx="1188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B2B596A-5675-4B41-8866-A17889AEDCE1}"/>
                  </a:ext>
                </a:extLst>
              </p14:cNvPr>
              <p14:cNvContentPartPr/>
              <p14:nvPr/>
            </p14:nvContentPartPr>
            <p14:xfrm>
              <a:off x="4745829" y="5691549"/>
              <a:ext cx="57960" cy="296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B2B596A-5675-4B41-8866-A17889AEDCE1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741509" y="5687229"/>
                <a:ext cx="666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B9FB711-6E08-4DD3-B5F2-F19D21096025}"/>
                  </a:ext>
                </a:extLst>
              </p14:cNvPr>
              <p14:cNvContentPartPr/>
              <p14:nvPr/>
            </p14:nvContentPartPr>
            <p14:xfrm>
              <a:off x="4865349" y="5770389"/>
              <a:ext cx="120600" cy="183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B9FB711-6E08-4DD3-B5F2-F19D21096025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861029" y="5766069"/>
                <a:ext cx="129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9021745-21F4-4D1A-BD38-3C1837274FFB}"/>
                  </a:ext>
                </a:extLst>
              </p14:cNvPr>
              <p14:cNvContentPartPr/>
              <p14:nvPr/>
            </p14:nvContentPartPr>
            <p14:xfrm>
              <a:off x="4891269" y="5745549"/>
              <a:ext cx="78480" cy="154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9021745-21F4-4D1A-BD38-3C1837274FF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886949" y="5741229"/>
                <a:ext cx="87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1EDAD28-5F5F-47AD-820E-4F747A00B0F0}"/>
                  </a:ext>
                </a:extLst>
              </p14:cNvPr>
              <p14:cNvContentPartPr/>
              <p14:nvPr/>
            </p14:nvContentPartPr>
            <p14:xfrm>
              <a:off x="4993509" y="5762109"/>
              <a:ext cx="119520" cy="77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1EDAD28-5F5F-47AD-820E-4F747A00B0F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989189" y="5757789"/>
                <a:ext cx="12816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C163436-CB9F-4AE2-829D-39D14D961ED6}"/>
              </a:ext>
            </a:extLst>
          </p:cNvPr>
          <p:cNvGrpSpPr/>
          <p:nvPr/>
        </p:nvGrpSpPr>
        <p:grpSpPr>
          <a:xfrm>
            <a:off x="5244069" y="5658429"/>
            <a:ext cx="440280" cy="381960"/>
            <a:chOff x="5244069" y="5658429"/>
            <a:chExt cx="4402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9F816EA-9826-45BB-BD02-9F8C86061512}"/>
                    </a:ext>
                  </a:extLst>
                </p14:cNvPr>
                <p14:cNvContentPartPr/>
                <p14:nvPr/>
              </p14:nvContentPartPr>
              <p14:xfrm>
                <a:off x="5438469" y="5721069"/>
                <a:ext cx="74520" cy="1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9F816EA-9826-45BB-BD02-9F8C8606151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34149" y="5716749"/>
                  <a:ext cx="83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B34A696-C9D4-47CC-B536-5B39A54B9AA5}"/>
                    </a:ext>
                  </a:extLst>
                </p14:cNvPr>
                <p14:cNvContentPartPr/>
                <p14:nvPr/>
              </p14:nvContentPartPr>
              <p14:xfrm>
                <a:off x="5244069" y="5714949"/>
                <a:ext cx="106920" cy="14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B34A696-C9D4-47CC-B536-5B39A54B9AA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39749" y="5710629"/>
                  <a:ext cx="115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3B0EF7D-639E-4ADD-B4FD-B6E3A625C1A7}"/>
                    </a:ext>
                  </a:extLst>
                </p14:cNvPr>
                <p14:cNvContentPartPr/>
                <p14:nvPr/>
              </p14:nvContentPartPr>
              <p14:xfrm>
                <a:off x="5250549" y="5731149"/>
                <a:ext cx="106200" cy="211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3B0EF7D-639E-4ADD-B4FD-B6E3A625C1A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46229" y="5726829"/>
                  <a:ext cx="114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41A8A6-2212-455F-9874-8D0F06B94CD7}"/>
                    </a:ext>
                  </a:extLst>
                </p14:cNvPr>
                <p14:cNvContentPartPr/>
                <p14:nvPr/>
              </p14:nvContentPartPr>
              <p14:xfrm>
                <a:off x="5391669" y="5658429"/>
                <a:ext cx="100800" cy="381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41A8A6-2212-455F-9874-8D0F06B94CD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87349" y="5654109"/>
                  <a:ext cx="1094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78278DE-EE45-44AA-AA5E-E4534DE93C8C}"/>
                    </a:ext>
                  </a:extLst>
                </p14:cNvPr>
                <p14:cNvContentPartPr/>
                <p14:nvPr/>
              </p14:nvContentPartPr>
              <p14:xfrm>
                <a:off x="5596509" y="5826909"/>
                <a:ext cx="4860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78278DE-EE45-44AA-AA5E-E4534DE93C8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92189" y="5822589"/>
                  <a:ext cx="57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1C4B7A4-B738-4B6D-A16C-CE46F9B46EB1}"/>
                    </a:ext>
                  </a:extLst>
                </p14:cNvPr>
                <p14:cNvContentPartPr/>
                <p14:nvPr/>
              </p14:nvContentPartPr>
              <p14:xfrm>
                <a:off x="5630349" y="5878389"/>
                <a:ext cx="54000" cy="20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1C4B7A4-B738-4B6D-A16C-CE46F9B46EB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26029" y="5874069"/>
                  <a:ext cx="626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4475706-C2B8-4F57-8F7A-ADC30883A64E}"/>
              </a:ext>
            </a:extLst>
          </p:cNvPr>
          <p:cNvGrpSpPr/>
          <p:nvPr/>
        </p:nvGrpSpPr>
        <p:grpSpPr>
          <a:xfrm>
            <a:off x="5840589" y="5704509"/>
            <a:ext cx="433800" cy="413280"/>
            <a:chOff x="5840589" y="5704509"/>
            <a:chExt cx="43380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A2634A9-5815-41CB-9007-19B445A0584C}"/>
                    </a:ext>
                  </a:extLst>
                </p14:cNvPr>
                <p14:cNvContentPartPr/>
                <p14:nvPr/>
              </p14:nvContentPartPr>
              <p14:xfrm>
                <a:off x="5840589" y="5704509"/>
                <a:ext cx="89280" cy="150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A2634A9-5815-41CB-9007-19B445A0584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36269" y="5700189"/>
                  <a:ext cx="97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415090-9A6D-40B9-AFCB-6C80CB470E8D}"/>
                    </a:ext>
                  </a:extLst>
                </p14:cNvPr>
                <p14:cNvContentPartPr/>
                <p14:nvPr/>
              </p14:nvContentPartPr>
              <p14:xfrm>
                <a:off x="5878029" y="5773989"/>
                <a:ext cx="100800" cy="11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415090-9A6D-40B9-AFCB-6C80CB470E8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73709" y="5769669"/>
                  <a:ext cx="10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039FEDD-828D-436A-928D-1EA89B4024C9}"/>
                    </a:ext>
                  </a:extLst>
                </p14:cNvPr>
                <p14:cNvContentPartPr/>
                <p14:nvPr/>
              </p14:nvContentPartPr>
              <p14:xfrm>
                <a:off x="6026349" y="5768229"/>
                <a:ext cx="136440" cy="221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039FEDD-828D-436A-928D-1EA89B4024C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022029" y="5763909"/>
                  <a:ext cx="145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221DE0F-ACFF-4E98-96AA-494C176A236E}"/>
                    </a:ext>
                  </a:extLst>
                </p14:cNvPr>
                <p14:cNvContentPartPr/>
                <p14:nvPr/>
              </p14:nvContentPartPr>
              <p14:xfrm>
                <a:off x="6223989" y="5977389"/>
                <a:ext cx="50400" cy="15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221DE0F-ACFF-4E98-96AA-494C176A236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19669" y="5973069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0D94EB4-01BF-48F7-BC2A-930F68DDA667}"/>
                    </a:ext>
                  </a:extLst>
                </p14:cNvPr>
                <p14:cNvContentPartPr/>
                <p14:nvPr/>
              </p14:nvContentPartPr>
              <p14:xfrm>
                <a:off x="6232629" y="5998989"/>
                <a:ext cx="39600" cy="118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0D94EB4-01BF-48F7-BC2A-930F68DDA6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228309" y="5994669"/>
                  <a:ext cx="482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99D3AC4-C7E4-403C-8035-F633AF3C4683}"/>
              </a:ext>
            </a:extLst>
          </p:cNvPr>
          <p:cNvGrpSpPr/>
          <p:nvPr/>
        </p:nvGrpSpPr>
        <p:grpSpPr>
          <a:xfrm>
            <a:off x="6439269" y="5653389"/>
            <a:ext cx="713520" cy="393840"/>
            <a:chOff x="6439269" y="5653389"/>
            <a:chExt cx="71352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549E071-A432-4334-AD5A-06B65D361EA1}"/>
                    </a:ext>
                  </a:extLst>
                </p14:cNvPr>
                <p14:cNvContentPartPr/>
                <p14:nvPr/>
              </p14:nvContentPartPr>
              <p14:xfrm>
                <a:off x="6439269" y="5773989"/>
                <a:ext cx="73080" cy="273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549E071-A432-4334-AD5A-06B65D361EA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434949" y="5769669"/>
                  <a:ext cx="81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33B63D6-1DF9-409B-B8FA-00FF8390F791}"/>
                    </a:ext>
                  </a:extLst>
                </p14:cNvPr>
                <p14:cNvContentPartPr/>
                <p14:nvPr/>
              </p14:nvContentPartPr>
              <p14:xfrm>
                <a:off x="6553389" y="5889549"/>
                <a:ext cx="82080" cy="127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33B63D6-1DF9-409B-B8FA-00FF8390F7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49069" y="5885229"/>
                  <a:ext cx="90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7FD2DF-B952-46DC-871C-54957D946F55}"/>
                    </a:ext>
                  </a:extLst>
                </p14:cNvPr>
                <p14:cNvContentPartPr/>
                <p14:nvPr/>
              </p14:nvContentPartPr>
              <p14:xfrm>
                <a:off x="6688749" y="5896389"/>
                <a:ext cx="26640" cy="60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7FD2DF-B952-46DC-871C-54957D946F5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84429" y="5892069"/>
                  <a:ext cx="35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A89E2D5-7ECA-4080-926F-8262265154CE}"/>
                    </a:ext>
                  </a:extLst>
                </p14:cNvPr>
                <p14:cNvContentPartPr/>
                <p14:nvPr/>
              </p14:nvContentPartPr>
              <p14:xfrm>
                <a:off x="6823029" y="5815029"/>
                <a:ext cx="100800" cy="123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A89E2D5-7ECA-4080-926F-8262265154C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18709" y="5810709"/>
                  <a:ext cx="109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23C5048-FAD7-403E-A25B-51CFE61B98DB}"/>
                    </a:ext>
                  </a:extLst>
                </p14:cNvPr>
                <p14:cNvContentPartPr/>
                <p14:nvPr/>
              </p14:nvContentPartPr>
              <p14:xfrm>
                <a:off x="6940389" y="5722869"/>
                <a:ext cx="81000" cy="322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23C5048-FAD7-403E-A25B-51CFE61B98D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36069" y="5718549"/>
                  <a:ext cx="89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E5BF614-6A05-4CD4-97D9-F45DAC4328ED}"/>
                    </a:ext>
                  </a:extLst>
                </p14:cNvPr>
                <p14:cNvContentPartPr/>
                <p14:nvPr/>
              </p14:nvContentPartPr>
              <p14:xfrm>
                <a:off x="7089069" y="5666709"/>
                <a:ext cx="46440" cy="6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E5BF614-6A05-4CD4-97D9-F45DAC4328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84749" y="5662389"/>
                  <a:ext cx="550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4C1D1A-D4D4-4A85-9980-C87BB69F6BD0}"/>
                    </a:ext>
                  </a:extLst>
                </p14:cNvPr>
                <p14:cNvContentPartPr/>
                <p14:nvPr/>
              </p14:nvContentPartPr>
              <p14:xfrm>
                <a:off x="7098429" y="5653389"/>
                <a:ext cx="54360" cy="14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4C1D1A-D4D4-4A85-9980-C87BB69F6BD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94109" y="5649069"/>
                  <a:ext cx="630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DCD8FA4-474B-4668-BA9E-B6A7292FCAA5}"/>
              </a:ext>
            </a:extLst>
          </p:cNvPr>
          <p:cNvGrpSpPr/>
          <p:nvPr/>
        </p:nvGrpSpPr>
        <p:grpSpPr>
          <a:xfrm>
            <a:off x="7295349" y="5638629"/>
            <a:ext cx="669240" cy="438120"/>
            <a:chOff x="7295349" y="5638629"/>
            <a:chExt cx="6692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F6E5C45-10B9-4334-9B13-6C676083C779}"/>
                    </a:ext>
                  </a:extLst>
                </p14:cNvPr>
                <p14:cNvContentPartPr/>
                <p14:nvPr/>
              </p14:nvContentPartPr>
              <p14:xfrm>
                <a:off x="7295349" y="5764269"/>
                <a:ext cx="75600" cy="312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F6E5C45-10B9-4334-9B13-6C676083C77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291029" y="5759949"/>
                  <a:ext cx="842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FB24DD7-9D35-4459-99B3-1E806B14FF82}"/>
                    </a:ext>
                  </a:extLst>
                </p14:cNvPr>
                <p14:cNvContentPartPr/>
                <p14:nvPr/>
              </p14:nvContentPartPr>
              <p14:xfrm>
                <a:off x="7409469" y="5843469"/>
                <a:ext cx="177120" cy="181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FB24DD7-9D35-4459-99B3-1E806B14FF8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05149" y="5839149"/>
                  <a:ext cx="185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B90344B-D906-48D7-9DA7-F38181AA0611}"/>
                    </a:ext>
                  </a:extLst>
                </p14:cNvPr>
                <p14:cNvContentPartPr/>
                <p14:nvPr/>
              </p14:nvContentPartPr>
              <p14:xfrm>
                <a:off x="7649589" y="5753829"/>
                <a:ext cx="108360" cy="228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B90344B-D906-48D7-9DA7-F38181AA061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45269" y="5749509"/>
                  <a:ext cx="117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CD3BE52-A078-445B-95B2-49B12E8BB879}"/>
                    </a:ext>
                  </a:extLst>
                </p14:cNvPr>
                <p14:cNvContentPartPr/>
                <p14:nvPr/>
              </p14:nvContentPartPr>
              <p14:xfrm>
                <a:off x="7790709" y="5714589"/>
                <a:ext cx="95760" cy="347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CD3BE52-A078-445B-95B2-49B12E8BB87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86389" y="5710269"/>
                  <a:ext cx="1044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17FD368-697B-4858-BD2C-B7CA009980DA}"/>
                    </a:ext>
                  </a:extLst>
                </p14:cNvPr>
                <p14:cNvContentPartPr/>
                <p14:nvPr/>
              </p14:nvContentPartPr>
              <p14:xfrm>
                <a:off x="7861629" y="5638629"/>
                <a:ext cx="102960" cy="65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17FD368-697B-4858-BD2C-B7CA009980D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57309" y="5634309"/>
                  <a:ext cx="1116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97849815-6E60-4E4F-837E-B42DB25E075B}"/>
              </a:ext>
            </a:extLst>
          </p:cNvPr>
          <p:cNvGrpSpPr/>
          <p:nvPr/>
        </p:nvGrpSpPr>
        <p:grpSpPr>
          <a:xfrm>
            <a:off x="5681829" y="6237669"/>
            <a:ext cx="1114920" cy="283680"/>
            <a:chOff x="5681829" y="6237669"/>
            <a:chExt cx="1114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C5E6905-7023-4044-9B68-EBA5FBAA7CA5}"/>
                    </a:ext>
                  </a:extLst>
                </p14:cNvPr>
                <p14:cNvContentPartPr/>
                <p14:nvPr/>
              </p14:nvContentPartPr>
              <p14:xfrm>
                <a:off x="5681829" y="6329829"/>
                <a:ext cx="19440" cy="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C5E6905-7023-4044-9B68-EBA5FBAA7CA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677509" y="6325509"/>
                  <a:ext cx="280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F9DB6E0-8E64-485F-A3A5-9CE49164B13C}"/>
                    </a:ext>
                  </a:extLst>
                </p14:cNvPr>
                <p14:cNvContentPartPr/>
                <p14:nvPr/>
              </p14:nvContentPartPr>
              <p14:xfrm>
                <a:off x="5681829" y="6369429"/>
                <a:ext cx="56880" cy="12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F9DB6E0-8E64-485F-A3A5-9CE49164B13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77509" y="6365109"/>
                  <a:ext cx="65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7D0B46E-DDE0-4070-85AD-5BB92F4645AA}"/>
                    </a:ext>
                  </a:extLst>
                </p14:cNvPr>
                <p14:cNvContentPartPr/>
                <p14:nvPr/>
              </p14:nvContentPartPr>
              <p14:xfrm>
                <a:off x="5829069" y="6268989"/>
                <a:ext cx="205200" cy="195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7D0B46E-DDE0-4070-85AD-5BB92F4645A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24749" y="6264669"/>
                  <a:ext cx="21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51DEDD8-15BF-4387-8D00-35390F300942}"/>
                    </a:ext>
                  </a:extLst>
                </p14:cNvPr>
                <p14:cNvContentPartPr/>
                <p14:nvPr/>
              </p14:nvContentPartPr>
              <p14:xfrm>
                <a:off x="6121389" y="6316869"/>
                <a:ext cx="123120" cy="204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51DEDD8-15BF-4387-8D00-35390F3009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17069" y="6312549"/>
                  <a:ext cx="131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0D68D3C-9D2C-4E5E-BE23-E3F10880687F}"/>
                    </a:ext>
                  </a:extLst>
                </p14:cNvPr>
                <p14:cNvContentPartPr/>
                <p14:nvPr/>
              </p14:nvContentPartPr>
              <p14:xfrm>
                <a:off x="6275469" y="6270429"/>
                <a:ext cx="127440" cy="224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0D68D3C-9D2C-4E5E-BE23-E3F10880687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71149" y="6266109"/>
                  <a:ext cx="136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71A7661-7243-4B40-8969-3A0DC4C781F3}"/>
                    </a:ext>
                  </a:extLst>
                </p14:cNvPr>
                <p14:cNvContentPartPr/>
                <p14:nvPr/>
              </p14:nvContentPartPr>
              <p14:xfrm>
                <a:off x="6486429" y="6237669"/>
                <a:ext cx="117360" cy="176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71A7661-7243-4B40-8969-3A0DC4C781F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482109" y="6233349"/>
                  <a:ext cx="126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0283685-6E67-48D1-9E5E-982AF3F707A3}"/>
                    </a:ext>
                  </a:extLst>
                </p14:cNvPr>
                <p14:cNvContentPartPr/>
                <p14:nvPr/>
              </p14:nvContentPartPr>
              <p14:xfrm>
                <a:off x="6562389" y="6252069"/>
                <a:ext cx="63720" cy="20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0283685-6E67-48D1-9E5E-982AF3F707A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58069" y="6247749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008345E-252C-4B03-8DC6-F006A638A3FA}"/>
                    </a:ext>
                  </a:extLst>
                </p14:cNvPr>
                <p14:cNvContentPartPr/>
                <p14:nvPr/>
              </p14:nvContentPartPr>
              <p14:xfrm>
                <a:off x="6657069" y="6258909"/>
                <a:ext cx="139680" cy="20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008345E-252C-4B03-8DC6-F006A638A3F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652749" y="6254589"/>
                  <a:ext cx="1483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018CDDF1-416E-4331-977F-57B86EA84F73}"/>
              </a:ext>
            </a:extLst>
          </p:cNvPr>
          <p:cNvGrpSpPr/>
          <p:nvPr/>
        </p:nvGrpSpPr>
        <p:grpSpPr>
          <a:xfrm>
            <a:off x="8656509" y="3833589"/>
            <a:ext cx="934920" cy="344160"/>
            <a:chOff x="8656509" y="3833589"/>
            <a:chExt cx="934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C9EBBE6-1D12-484C-8102-CD2F8BD92B56}"/>
                    </a:ext>
                  </a:extLst>
                </p14:cNvPr>
                <p14:cNvContentPartPr/>
                <p14:nvPr/>
              </p14:nvContentPartPr>
              <p14:xfrm>
                <a:off x="8664069" y="3962829"/>
                <a:ext cx="52200" cy="133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C9EBBE6-1D12-484C-8102-CD2F8BD92B5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59749" y="3958509"/>
                  <a:ext cx="60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B39B195-D326-4586-87BA-83072B525456}"/>
                    </a:ext>
                  </a:extLst>
                </p14:cNvPr>
                <p14:cNvContentPartPr/>
                <p14:nvPr/>
              </p14:nvContentPartPr>
              <p14:xfrm>
                <a:off x="8656509" y="3950589"/>
                <a:ext cx="115920" cy="57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B39B195-D326-4586-87BA-83072B52545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652189" y="3946269"/>
                  <a:ext cx="124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886894D-3D6D-49A3-8F54-F61003300628}"/>
                    </a:ext>
                  </a:extLst>
                </p14:cNvPr>
                <p14:cNvContentPartPr/>
                <p14:nvPr/>
              </p14:nvContentPartPr>
              <p14:xfrm>
                <a:off x="8873229" y="3924309"/>
                <a:ext cx="94680" cy="238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886894D-3D6D-49A3-8F54-F6100330062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868909" y="3919989"/>
                  <a:ext cx="10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D5663CF-8B6C-44CF-93F0-EA50C9E0A278}"/>
                    </a:ext>
                  </a:extLst>
                </p14:cNvPr>
                <p14:cNvContentPartPr/>
                <p14:nvPr/>
              </p14:nvContentPartPr>
              <p14:xfrm>
                <a:off x="9008589" y="3972549"/>
                <a:ext cx="86040" cy="147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D5663CF-8B6C-44CF-93F0-EA50C9E0A27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004269" y="3968229"/>
                  <a:ext cx="94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3A36F46-5765-44E0-A37F-D361A766E41A}"/>
                    </a:ext>
                  </a:extLst>
                </p14:cNvPr>
                <p14:cNvContentPartPr/>
                <p14:nvPr/>
              </p14:nvContentPartPr>
              <p14:xfrm>
                <a:off x="9133149" y="4010349"/>
                <a:ext cx="91080" cy="89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3A36F46-5765-44E0-A37F-D361A766E41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128829" y="4006029"/>
                  <a:ext cx="99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38C13D0-0CB4-4891-93AB-BA66453B15F2}"/>
                    </a:ext>
                  </a:extLst>
                </p14:cNvPr>
                <p14:cNvContentPartPr/>
                <p14:nvPr/>
              </p14:nvContentPartPr>
              <p14:xfrm>
                <a:off x="9327189" y="3942309"/>
                <a:ext cx="78120" cy="149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38C13D0-0CB4-4891-93AB-BA66453B15F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22869" y="3937989"/>
                  <a:ext cx="86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762004-0999-4142-98C9-FF1CCAB472D5}"/>
                    </a:ext>
                  </a:extLst>
                </p14:cNvPr>
                <p14:cNvContentPartPr/>
                <p14:nvPr/>
              </p14:nvContentPartPr>
              <p14:xfrm>
                <a:off x="9493509" y="3833589"/>
                <a:ext cx="97920" cy="344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762004-0999-4142-98C9-FF1CCAB472D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89189" y="3829269"/>
                  <a:ext cx="10656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C301E79-A40D-4201-9230-6EC9610BC335}"/>
              </a:ext>
            </a:extLst>
          </p:cNvPr>
          <p:cNvGrpSpPr/>
          <p:nvPr/>
        </p:nvGrpSpPr>
        <p:grpSpPr>
          <a:xfrm>
            <a:off x="9754509" y="3727749"/>
            <a:ext cx="1180800" cy="433440"/>
            <a:chOff x="9754509" y="3727749"/>
            <a:chExt cx="118080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72611F0-E984-495F-B5A9-D19E1914323A}"/>
                    </a:ext>
                  </a:extLst>
                </p14:cNvPr>
                <p14:cNvContentPartPr/>
                <p14:nvPr/>
              </p14:nvContentPartPr>
              <p14:xfrm>
                <a:off x="9756309" y="3944469"/>
                <a:ext cx="45000" cy="1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72611F0-E984-495F-B5A9-D19E1914323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751989" y="3940149"/>
                  <a:ext cx="536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182BDB8-25CA-4584-8330-772ECA861CDC}"/>
                    </a:ext>
                  </a:extLst>
                </p14:cNvPr>
                <p14:cNvContentPartPr/>
                <p14:nvPr/>
              </p14:nvContentPartPr>
              <p14:xfrm>
                <a:off x="9754509" y="3993789"/>
                <a:ext cx="57960" cy="8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182BDB8-25CA-4584-8330-772ECA861CD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750189" y="3989469"/>
                  <a:ext cx="66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0CBD01D-15C1-4FA5-81A5-65719EB80CEF}"/>
                    </a:ext>
                  </a:extLst>
                </p14:cNvPr>
                <p14:cNvContentPartPr/>
                <p14:nvPr/>
              </p14:nvContentPartPr>
              <p14:xfrm>
                <a:off x="9901749" y="3810189"/>
                <a:ext cx="93240" cy="119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0CBD01D-15C1-4FA5-81A5-65719EB80CE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897069" y="3805869"/>
                  <a:ext cx="101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56337E-FCB3-4A3D-9D32-EE69669EEA70}"/>
                    </a:ext>
                  </a:extLst>
                </p14:cNvPr>
                <p14:cNvContentPartPr/>
                <p14:nvPr/>
              </p14:nvContentPartPr>
              <p14:xfrm>
                <a:off x="10011549" y="3928629"/>
                <a:ext cx="87840" cy="177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56337E-FCB3-4A3D-9D32-EE69669EEA7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07229" y="3924309"/>
                  <a:ext cx="96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3B3928F-CC63-4737-988C-D9456EF08A42}"/>
                    </a:ext>
                  </a:extLst>
                </p14:cNvPr>
                <p14:cNvContentPartPr/>
                <p14:nvPr/>
              </p14:nvContentPartPr>
              <p14:xfrm>
                <a:off x="10207029" y="4061829"/>
                <a:ext cx="35280" cy="99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3B3928F-CC63-4737-988C-D9456EF08A4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202709" y="4057509"/>
                  <a:ext cx="43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D549282-C5B1-424A-98F7-0A1C7C777987}"/>
                    </a:ext>
                  </a:extLst>
                </p14:cNvPr>
                <p14:cNvContentPartPr/>
                <p14:nvPr/>
              </p14:nvContentPartPr>
              <p14:xfrm>
                <a:off x="10333389" y="3886509"/>
                <a:ext cx="63720" cy="218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D549282-C5B1-424A-98F7-0A1C7C77798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329069" y="3882189"/>
                  <a:ext cx="72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BF0109F-E223-4628-8458-F5AD06D22C98}"/>
                    </a:ext>
                  </a:extLst>
                </p14:cNvPr>
                <p14:cNvContentPartPr/>
                <p14:nvPr/>
              </p14:nvContentPartPr>
              <p14:xfrm>
                <a:off x="10441389" y="3959589"/>
                <a:ext cx="69480" cy="115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BF0109F-E223-4628-8458-F5AD06D22C9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437069" y="3955269"/>
                  <a:ext cx="78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ABB797D-F7CB-4762-9904-EE05F79207E7}"/>
                    </a:ext>
                  </a:extLst>
                </p14:cNvPr>
                <p14:cNvContentPartPr/>
                <p14:nvPr/>
              </p14:nvContentPartPr>
              <p14:xfrm>
                <a:off x="10570269" y="4011789"/>
                <a:ext cx="3960" cy="3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ABB797D-F7CB-4762-9904-EE05F79207E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565949" y="4007469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E9F0A5-DB9E-41FD-ABFD-F3EBBD7311E8}"/>
                    </a:ext>
                  </a:extLst>
                </p14:cNvPr>
                <p14:cNvContentPartPr/>
                <p14:nvPr/>
              </p14:nvContentPartPr>
              <p14:xfrm>
                <a:off x="10634709" y="3933309"/>
                <a:ext cx="104040" cy="114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E9F0A5-DB9E-41FD-ABFD-F3EBBD7311E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30389" y="3928989"/>
                  <a:ext cx="11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8541608-BF64-4342-96E7-6E6B56C2EBA3}"/>
                    </a:ext>
                  </a:extLst>
                </p14:cNvPr>
                <p14:cNvContentPartPr/>
                <p14:nvPr/>
              </p14:nvContentPartPr>
              <p14:xfrm>
                <a:off x="10766829" y="3876429"/>
                <a:ext cx="71640" cy="247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8541608-BF64-4342-96E7-6E6B56C2EB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62509" y="3872109"/>
                  <a:ext cx="80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FB546B2-11B1-4487-9514-81BC6DCF0A59}"/>
                    </a:ext>
                  </a:extLst>
                </p14:cNvPr>
                <p14:cNvContentPartPr/>
                <p14:nvPr/>
              </p14:nvContentPartPr>
              <p14:xfrm>
                <a:off x="10892109" y="3727749"/>
                <a:ext cx="43200" cy="141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FB546B2-11B1-4487-9514-81BC6DCF0A5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887789" y="3723429"/>
                  <a:ext cx="518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596DB37-F974-4304-B86B-54B55F3465CA}"/>
              </a:ext>
            </a:extLst>
          </p:cNvPr>
          <p:cNvGrpSpPr/>
          <p:nvPr/>
        </p:nvGrpSpPr>
        <p:grpSpPr>
          <a:xfrm>
            <a:off x="11074269" y="3702909"/>
            <a:ext cx="788760" cy="430560"/>
            <a:chOff x="11074269" y="3702909"/>
            <a:chExt cx="7887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AAFE2F-7762-4B65-9136-5CB4CB0979D6}"/>
                    </a:ext>
                  </a:extLst>
                </p14:cNvPr>
                <p14:cNvContentPartPr/>
                <p14:nvPr/>
              </p14:nvContentPartPr>
              <p14:xfrm>
                <a:off x="11074269" y="3914229"/>
                <a:ext cx="32040" cy="219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AAFE2F-7762-4B65-9136-5CB4CB0979D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069949" y="3909909"/>
                  <a:ext cx="40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25C5B10-6515-47E2-BDA7-CE0E540192DF}"/>
                    </a:ext>
                  </a:extLst>
                </p14:cNvPr>
                <p14:cNvContentPartPr/>
                <p14:nvPr/>
              </p14:nvContentPartPr>
              <p14:xfrm>
                <a:off x="11180829" y="3952029"/>
                <a:ext cx="93240" cy="153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25C5B10-6515-47E2-BDA7-CE0E540192D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176509" y="3947709"/>
                  <a:ext cx="101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6468BDA-9B63-4E69-823F-DCE358A63E1C}"/>
                    </a:ext>
                  </a:extLst>
                </p14:cNvPr>
                <p14:cNvContentPartPr/>
                <p14:nvPr/>
              </p14:nvContentPartPr>
              <p14:xfrm>
                <a:off x="11324109" y="4003509"/>
                <a:ext cx="20160" cy="33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6468BDA-9B63-4E69-823F-DCE358A63E1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319789" y="3999189"/>
                  <a:ext cx="28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9EFAB98-03EF-4101-901F-A494A7C0C3E5}"/>
                    </a:ext>
                  </a:extLst>
                </p14:cNvPr>
                <p14:cNvContentPartPr/>
                <p14:nvPr/>
              </p14:nvContentPartPr>
              <p14:xfrm>
                <a:off x="11444709" y="3896229"/>
                <a:ext cx="104760" cy="180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9EFAB98-03EF-4101-901F-A494A7C0C3E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440389" y="3891909"/>
                  <a:ext cx="113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2D12729-B78A-4AAF-8537-12456ECEA959}"/>
                    </a:ext>
                  </a:extLst>
                </p14:cNvPr>
                <p14:cNvContentPartPr/>
                <p14:nvPr/>
              </p14:nvContentPartPr>
              <p14:xfrm>
                <a:off x="11638389" y="3702909"/>
                <a:ext cx="224640" cy="417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2D12729-B78A-4AAF-8537-12456ECEA95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634069" y="3698589"/>
                  <a:ext cx="23328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468802E-7D3F-4077-9139-6C8BEE5293C4}"/>
              </a:ext>
            </a:extLst>
          </p:cNvPr>
          <p:cNvGrpSpPr/>
          <p:nvPr/>
        </p:nvGrpSpPr>
        <p:grpSpPr>
          <a:xfrm>
            <a:off x="9737949" y="4378989"/>
            <a:ext cx="387720" cy="153360"/>
            <a:chOff x="9737949" y="4378989"/>
            <a:chExt cx="3877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C35609E-581D-44F2-AC23-DD6F19B2C6E6}"/>
                    </a:ext>
                  </a:extLst>
                </p14:cNvPr>
                <p14:cNvContentPartPr/>
                <p14:nvPr/>
              </p14:nvContentPartPr>
              <p14:xfrm>
                <a:off x="9737949" y="4399509"/>
                <a:ext cx="47160" cy="11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C35609E-581D-44F2-AC23-DD6F19B2C6E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33629" y="4395189"/>
                  <a:ext cx="55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80BE7AC-57FF-4987-82A8-63CFD742E926}"/>
                    </a:ext>
                  </a:extLst>
                </p14:cNvPr>
                <p14:cNvContentPartPr/>
                <p14:nvPr/>
              </p14:nvContentPartPr>
              <p14:xfrm>
                <a:off x="9743349" y="4448469"/>
                <a:ext cx="80280" cy="5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80BE7AC-57FF-4987-82A8-63CFD742E92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739029" y="4444149"/>
                  <a:ext cx="889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3515804-ACAA-49C0-8F09-B6C7AA8F846A}"/>
                    </a:ext>
                  </a:extLst>
                </p14:cNvPr>
                <p14:cNvContentPartPr/>
                <p14:nvPr/>
              </p14:nvContentPartPr>
              <p14:xfrm>
                <a:off x="9913989" y="4378989"/>
                <a:ext cx="211680" cy="153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3515804-ACAA-49C0-8F09-B6C7AA8F846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09669" y="4374669"/>
                  <a:ext cx="2203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854C113-1550-4643-9DCE-DC38F302BB3E}"/>
              </a:ext>
            </a:extLst>
          </p:cNvPr>
          <p:cNvGrpSpPr/>
          <p:nvPr/>
        </p:nvGrpSpPr>
        <p:grpSpPr>
          <a:xfrm>
            <a:off x="10250949" y="4324629"/>
            <a:ext cx="803160" cy="215280"/>
            <a:chOff x="10250949" y="4324629"/>
            <a:chExt cx="80316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F2A5C59-35BA-49B1-B2D0-B44C87DFCF3F}"/>
                    </a:ext>
                  </a:extLst>
                </p14:cNvPr>
                <p14:cNvContentPartPr/>
                <p14:nvPr/>
              </p14:nvContentPartPr>
              <p14:xfrm>
                <a:off x="10250949" y="4375389"/>
                <a:ext cx="101160" cy="153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F2A5C59-35BA-49B1-B2D0-B44C87DFCF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246629" y="4371069"/>
                  <a:ext cx="109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FC1C2BC-C3EA-4704-BDBF-201EFD32DD33}"/>
                    </a:ext>
                  </a:extLst>
                </p14:cNvPr>
                <p14:cNvContentPartPr/>
                <p14:nvPr/>
              </p14:nvContentPartPr>
              <p14:xfrm>
                <a:off x="10426989" y="4381509"/>
                <a:ext cx="117720" cy="158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FC1C2BC-C3EA-4704-BDBF-201EFD32DD3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22669" y="4377189"/>
                  <a:ext cx="12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665CAA1-8A3A-477C-BEE5-E189C7D17A3C}"/>
                    </a:ext>
                  </a:extLst>
                </p14:cNvPr>
                <p14:cNvContentPartPr/>
                <p14:nvPr/>
              </p14:nvContentPartPr>
              <p14:xfrm>
                <a:off x="10642269" y="4346229"/>
                <a:ext cx="142200" cy="154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665CAA1-8A3A-477C-BEE5-E189C7D17A3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37949" y="4341909"/>
                  <a:ext cx="150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C4B1A4F-F69B-44A0-8CC9-A04538DF0073}"/>
                    </a:ext>
                  </a:extLst>
                </p14:cNvPr>
                <p14:cNvContentPartPr/>
                <p14:nvPr/>
              </p14:nvContentPartPr>
              <p14:xfrm>
                <a:off x="10855029" y="4337589"/>
                <a:ext cx="199080" cy="93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C4B1A4F-F69B-44A0-8CC9-A04538DF007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850709" y="4333269"/>
                  <a:ext cx="207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0AB2177-220A-4345-A0EC-FC117CC5F268}"/>
                    </a:ext>
                  </a:extLst>
                </p14:cNvPr>
                <p14:cNvContentPartPr/>
                <p14:nvPr/>
              </p14:nvContentPartPr>
              <p14:xfrm>
                <a:off x="10988589" y="4324629"/>
                <a:ext cx="36000" cy="195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0AB2177-220A-4345-A0EC-FC117CC5F26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984269" y="4320309"/>
                  <a:ext cx="44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AE76BE03-F050-47BB-8F5B-1834E56F41D3}"/>
              </a:ext>
            </a:extLst>
          </p:cNvPr>
          <p:cNvGrpSpPr/>
          <p:nvPr/>
        </p:nvGrpSpPr>
        <p:grpSpPr>
          <a:xfrm>
            <a:off x="8812749" y="4933389"/>
            <a:ext cx="1061640" cy="426240"/>
            <a:chOff x="8812749" y="4933389"/>
            <a:chExt cx="106164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884A16F-015D-4EEA-9BBC-7C978CF70174}"/>
                    </a:ext>
                  </a:extLst>
                </p14:cNvPr>
                <p14:cNvContentPartPr/>
                <p14:nvPr/>
              </p14:nvContentPartPr>
              <p14:xfrm>
                <a:off x="8821389" y="5127429"/>
                <a:ext cx="25560" cy="192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884A16F-015D-4EEA-9BBC-7C978CF7017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17069" y="5123109"/>
                  <a:ext cx="34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31D9CD9-0789-46F4-BB16-038B4CC3FC41}"/>
                    </a:ext>
                  </a:extLst>
                </p14:cNvPr>
                <p14:cNvContentPartPr/>
                <p14:nvPr/>
              </p14:nvContentPartPr>
              <p14:xfrm>
                <a:off x="8812749" y="5091789"/>
                <a:ext cx="100440" cy="57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31D9CD9-0789-46F4-BB16-038B4CC3FC4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08429" y="5087469"/>
                  <a:ext cx="109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738CF54-5869-482B-A8B4-20EB95246158}"/>
                    </a:ext>
                  </a:extLst>
                </p14:cNvPr>
                <p14:cNvContentPartPr/>
                <p14:nvPr/>
              </p14:nvContentPartPr>
              <p14:xfrm>
                <a:off x="8971869" y="5024109"/>
                <a:ext cx="191160" cy="335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738CF54-5869-482B-A8B4-20EB9524615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967549" y="5019789"/>
                  <a:ext cx="199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0FD327E-4461-49D0-881C-EC092866DE79}"/>
                    </a:ext>
                  </a:extLst>
                </p14:cNvPr>
                <p14:cNvContentPartPr/>
                <p14:nvPr/>
              </p14:nvContentPartPr>
              <p14:xfrm>
                <a:off x="9122349" y="5055789"/>
                <a:ext cx="48600" cy="186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0FD327E-4461-49D0-881C-EC092866DE7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118029" y="5051469"/>
                  <a:ext cx="5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6B5A1DC-4B30-4A7E-8DE6-9895C74FEC32}"/>
                    </a:ext>
                  </a:extLst>
                </p14:cNvPr>
                <p14:cNvContentPartPr/>
                <p14:nvPr/>
              </p14:nvContentPartPr>
              <p14:xfrm>
                <a:off x="9190389" y="5125269"/>
                <a:ext cx="101520" cy="1245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6B5A1DC-4B30-4A7E-8DE6-9895C74FEC3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86069" y="5120949"/>
                  <a:ext cx="110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9841687-91AF-4A8E-932B-272914F8D00D}"/>
                    </a:ext>
                  </a:extLst>
                </p14:cNvPr>
                <p14:cNvContentPartPr/>
                <p14:nvPr/>
              </p14:nvContentPartPr>
              <p14:xfrm>
                <a:off x="9348429" y="5047509"/>
                <a:ext cx="117360" cy="2034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9841687-91AF-4A8E-932B-272914F8D00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44109" y="5043189"/>
                  <a:ext cx="126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E9FE8FC-8A65-4118-A05C-95CC2EA41580}"/>
                    </a:ext>
                  </a:extLst>
                </p14:cNvPr>
                <p14:cNvContentPartPr/>
                <p14:nvPr/>
              </p14:nvContentPartPr>
              <p14:xfrm>
                <a:off x="9397389" y="5092149"/>
                <a:ext cx="127080" cy="23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E9FE8FC-8A65-4118-A05C-95CC2EA4158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93069" y="5087829"/>
                  <a:ext cx="135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A01E1B0-09EE-4519-866F-CD64BBA4CD3C}"/>
                    </a:ext>
                  </a:extLst>
                </p14:cNvPr>
                <p14:cNvContentPartPr/>
                <p14:nvPr/>
              </p14:nvContentPartPr>
              <p14:xfrm>
                <a:off x="9555429" y="4933389"/>
                <a:ext cx="299160" cy="3808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A01E1B0-09EE-4519-866F-CD64BBA4CD3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551109" y="4929069"/>
                  <a:ext cx="307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B830AF8-F2EC-4740-A453-9424AFC5CAF2}"/>
                    </a:ext>
                  </a:extLst>
                </p14:cNvPr>
                <p14:cNvContentPartPr/>
                <p14:nvPr/>
              </p14:nvContentPartPr>
              <p14:xfrm>
                <a:off x="9834789" y="5153349"/>
                <a:ext cx="39600" cy="3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B830AF8-F2EC-4740-A453-9424AFC5CAF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830469" y="5149029"/>
                  <a:ext cx="4824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D917955C-68E0-42EF-95B2-C9739D9C1667}"/>
              </a:ext>
            </a:extLst>
          </p:cNvPr>
          <p:cNvGrpSpPr/>
          <p:nvPr/>
        </p:nvGrpSpPr>
        <p:grpSpPr>
          <a:xfrm>
            <a:off x="9996429" y="4969749"/>
            <a:ext cx="532800" cy="404280"/>
            <a:chOff x="9996429" y="4969749"/>
            <a:chExt cx="532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2271326-30F1-4DFF-AB95-5321F139A010}"/>
                    </a:ext>
                  </a:extLst>
                </p14:cNvPr>
                <p14:cNvContentPartPr/>
                <p14:nvPr/>
              </p14:nvContentPartPr>
              <p14:xfrm>
                <a:off x="9996429" y="4969749"/>
                <a:ext cx="150840" cy="96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2271326-30F1-4DFF-AB95-5321F139A01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992109" y="4965429"/>
                  <a:ext cx="159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558DD0-4EBD-4E34-8C3E-1CDAB375EFD4}"/>
                    </a:ext>
                  </a:extLst>
                </p14:cNvPr>
                <p14:cNvContentPartPr/>
                <p14:nvPr/>
              </p14:nvContentPartPr>
              <p14:xfrm>
                <a:off x="10197309" y="5075949"/>
                <a:ext cx="89640" cy="225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558DD0-4EBD-4E34-8C3E-1CDAB375EFD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192989" y="5071629"/>
                  <a:ext cx="98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9353414-7335-472D-90AF-751BE46F650B}"/>
                    </a:ext>
                  </a:extLst>
                </p14:cNvPr>
                <p14:cNvContentPartPr/>
                <p14:nvPr/>
              </p14:nvContentPartPr>
              <p14:xfrm>
                <a:off x="10383789" y="5246949"/>
                <a:ext cx="92160" cy="127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9353414-7335-472D-90AF-751BE46F650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379469" y="5242629"/>
                  <a:ext cx="100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102ABCF-6961-447D-8036-6A23C6CAD18F}"/>
                    </a:ext>
                  </a:extLst>
                </p14:cNvPr>
                <p14:cNvContentPartPr/>
                <p14:nvPr/>
              </p14:nvContentPartPr>
              <p14:xfrm>
                <a:off x="10457949" y="5308149"/>
                <a:ext cx="7128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102ABCF-6961-447D-8036-6A23C6CAD18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53629" y="5303829"/>
                  <a:ext cx="7992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ECEB3CF-2B61-43C9-BDAA-F564815C1D44}"/>
              </a:ext>
            </a:extLst>
          </p:cNvPr>
          <p:cNvGrpSpPr/>
          <p:nvPr/>
        </p:nvGrpSpPr>
        <p:grpSpPr>
          <a:xfrm>
            <a:off x="10625709" y="4900269"/>
            <a:ext cx="1177560" cy="465480"/>
            <a:chOff x="10625709" y="4900269"/>
            <a:chExt cx="11775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C345060-3EE8-4DA6-B720-F812606DFA91}"/>
                    </a:ext>
                  </a:extLst>
                </p14:cNvPr>
                <p14:cNvContentPartPr/>
                <p14:nvPr/>
              </p14:nvContentPartPr>
              <p14:xfrm>
                <a:off x="10625709" y="5027349"/>
                <a:ext cx="59760" cy="268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C345060-3EE8-4DA6-B720-F812606DFA9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621389" y="5023029"/>
                  <a:ext cx="6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5A6C371-3988-45AA-9CE3-3A9E446BECF2}"/>
                    </a:ext>
                  </a:extLst>
                </p14:cNvPr>
                <p14:cNvContentPartPr/>
                <p14:nvPr/>
              </p14:nvContentPartPr>
              <p14:xfrm>
                <a:off x="10707789" y="5115189"/>
                <a:ext cx="80280" cy="15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5A6C371-3988-45AA-9CE3-3A9E446BECF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703469" y="5110869"/>
                  <a:ext cx="88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0E835F8-55BF-41EE-B871-E54C600E8AC3}"/>
                    </a:ext>
                  </a:extLst>
                </p14:cNvPr>
                <p14:cNvContentPartPr/>
                <p14:nvPr/>
              </p14:nvContentPartPr>
              <p14:xfrm>
                <a:off x="10834149" y="5143989"/>
                <a:ext cx="5760" cy="5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0E835F8-55BF-41EE-B871-E54C600E8AC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829829" y="5139669"/>
                  <a:ext cx="14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6DF9B2B-82DB-4CE7-B2E8-3408E09A9296}"/>
                    </a:ext>
                  </a:extLst>
                </p14:cNvPr>
                <p14:cNvContentPartPr/>
                <p14:nvPr/>
              </p14:nvContentPartPr>
              <p14:xfrm>
                <a:off x="10914069" y="5055789"/>
                <a:ext cx="106920" cy="234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6DF9B2B-82DB-4CE7-B2E8-3408E09A929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909749" y="5051469"/>
                  <a:ext cx="115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6FAE4F-2BC8-4564-A93C-BC9D9A113E9D}"/>
                    </a:ext>
                  </a:extLst>
                </p14:cNvPr>
                <p14:cNvContentPartPr/>
                <p14:nvPr/>
              </p14:nvContentPartPr>
              <p14:xfrm>
                <a:off x="11052309" y="5042829"/>
                <a:ext cx="74160" cy="303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6FAE4F-2BC8-4564-A93C-BC9D9A113E9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47989" y="5038509"/>
                  <a:ext cx="82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6A1561D-236B-4470-B3E0-2082C950A990}"/>
                    </a:ext>
                  </a:extLst>
                </p14:cNvPr>
                <p14:cNvContentPartPr/>
                <p14:nvPr/>
              </p14:nvContentPartPr>
              <p14:xfrm>
                <a:off x="11158149" y="4900269"/>
                <a:ext cx="91080" cy="149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6A1561D-236B-4470-B3E0-2082C950A99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153829" y="4895949"/>
                  <a:ext cx="99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59C516E-1C86-43A2-9497-08DC44317BFF}"/>
                    </a:ext>
                  </a:extLst>
                </p14:cNvPr>
                <p14:cNvContentPartPr/>
                <p14:nvPr/>
              </p14:nvContentPartPr>
              <p14:xfrm>
                <a:off x="11316549" y="5044629"/>
                <a:ext cx="57960" cy="3128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59C516E-1C86-43A2-9497-08DC44317BF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312229" y="5040309"/>
                  <a:ext cx="66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63B6BCA-6498-4B21-B76D-A578FD40D94A}"/>
                    </a:ext>
                  </a:extLst>
                </p14:cNvPr>
                <p14:cNvContentPartPr/>
                <p14:nvPr/>
              </p14:nvContentPartPr>
              <p14:xfrm>
                <a:off x="11414109" y="5105829"/>
                <a:ext cx="62640" cy="1994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63B6BCA-6498-4B21-B76D-A578FD40D94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09789" y="5101509"/>
                  <a:ext cx="71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54D960F-A3A6-44EC-9B1F-6E506B354D4F}"/>
                    </a:ext>
                  </a:extLst>
                </p14:cNvPr>
                <p14:cNvContentPartPr/>
                <p14:nvPr/>
              </p14:nvContentPartPr>
              <p14:xfrm>
                <a:off x="11513829" y="5194749"/>
                <a:ext cx="25920" cy="16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54D960F-A3A6-44EC-9B1F-6E506B354D4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509509" y="5190429"/>
                  <a:ext cx="34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0196133-2F74-4EFB-8098-01945484E394}"/>
                    </a:ext>
                  </a:extLst>
                </p14:cNvPr>
                <p14:cNvContentPartPr/>
                <p14:nvPr/>
              </p14:nvContentPartPr>
              <p14:xfrm>
                <a:off x="11602749" y="5077029"/>
                <a:ext cx="143640" cy="2887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0196133-2F74-4EFB-8098-01945484E39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598429" y="5072709"/>
                  <a:ext cx="152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108750C-7741-41CE-81CB-FFFED93DDAFA}"/>
                    </a:ext>
                  </a:extLst>
                </p14:cNvPr>
                <p14:cNvContentPartPr/>
                <p14:nvPr/>
              </p14:nvContentPartPr>
              <p14:xfrm>
                <a:off x="11755389" y="4950309"/>
                <a:ext cx="47880" cy="66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108750C-7741-41CE-81CB-FFFED93DDAF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751069" y="4945989"/>
                  <a:ext cx="5652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460E002-69F4-4C77-B6AB-DD299822781D}"/>
              </a:ext>
            </a:extLst>
          </p:cNvPr>
          <p:cNvGrpSpPr/>
          <p:nvPr/>
        </p:nvGrpSpPr>
        <p:grpSpPr>
          <a:xfrm>
            <a:off x="9711309" y="5663109"/>
            <a:ext cx="118080" cy="87840"/>
            <a:chOff x="9711309" y="5663109"/>
            <a:chExt cx="11808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33CEB18-6DE2-46E4-A6E3-124238668D06}"/>
                    </a:ext>
                  </a:extLst>
                </p14:cNvPr>
                <p14:cNvContentPartPr/>
                <p14:nvPr/>
              </p14:nvContentPartPr>
              <p14:xfrm>
                <a:off x="9711309" y="5663109"/>
                <a:ext cx="92160" cy="13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33CEB18-6DE2-46E4-A6E3-124238668D0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706989" y="5658789"/>
                  <a:ext cx="100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75F30BE-8B6C-461F-86C8-4FAD4DA84126}"/>
                    </a:ext>
                  </a:extLst>
                </p14:cNvPr>
                <p14:cNvContentPartPr/>
                <p14:nvPr/>
              </p14:nvContentPartPr>
              <p14:xfrm>
                <a:off x="9747309" y="5734029"/>
                <a:ext cx="82080" cy="16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75F30BE-8B6C-461F-86C8-4FAD4DA8412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742989" y="5729709"/>
                  <a:ext cx="907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56D79E2E-9C7A-4267-BFD7-BECE04D392D6}"/>
              </a:ext>
            </a:extLst>
          </p:cNvPr>
          <p:cNvGrpSpPr/>
          <p:nvPr/>
        </p:nvGrpSpPr>
        <p:grpSpPr>
          <a:xfrm>
            <a:off x="9942789" y="5577069"/>
            <a:ext cx="891000" cy="223200"/>
            <a:chOff x="9942789" y="5577069"/>
            <a:chExt cx="8910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A089957-5818-4085-AF46-260EAFCA986C}"/>
                    </a:ext>
                  </a:extLst>
                </p14:cNvPr>
                <p14:cNvContentPartPr/>
                <p14:nvPr/>
              </p14:nvContentPartPr>
              <p14:xfrm>
                <a:off x="9942789" y="5635029"/>
                <a:ext cx="180720" cy="1652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A089957-5818-4085-AF46-260EAFCA986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938469" y="5630709"/>
                  <a:ext cx="18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A7C9903-E73A-432F-BA70-BA6E884AFF4D}"/>
                    </a:ext>
                  </a:extLst>
                </p14:cNvPr>
                <p14:cNvContentPartPr/>
                <p14:nvPr/>
              </p14:nvContentPartPr>
              <p14:xfrm>
                <a:off x="10208829" y="5598669"/>
                <a:ext cx="85680" cy="172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A7C9903-E73A-432F-BA70-BA6E884AFF4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204509" y="5594349"/>
                  <a:ext cx="94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45AE5AD-AF40-443D-84EA-6FBA7573C9E3}"/>
                    </a:ext>
                  </a:extLst>
                </p14:cNvPr>
                <p14:cNvContentPartPr/>
                <p14:nvPr/>
              </p14:nvContentPartPr>
              <p14:xfrm>
                <a:off x="10369749" y="5605149"/>
                <a:ext cx="93240" cy="1497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45AE5AD-AF40-443D-84EA-6FBA7573C9E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365429" y="5600829"/>
                  <a:ext cx="101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8E3A3EE-B79A-4AF3-A071-C03D36AC7DFC}"/>
                    </a:ext>
                  </a:extLst>
                </p14:cNvPr>
                <p14:cNvContentPartPr/>
                <p14:nvPr/>
              </p14:nvContentPartPr>
              <p14:xfrm>
                <a:off x="10525269" y="5584629"/>
                <a:ext cx="114120" cy="205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8E3A3EE-B79A-4AF3-A071-C03D36AC7DF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520949" y="5580309"/>
                  <a:ext cx="122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EA899D1-7E9F-4492-B8D8-92F10D7A0888}"/>
                    </a:ext>
                  </a:extLst>
                </p14:cNvPr>
                <p14:cNvContentPartPr/>
                <p14:nvPr/>
              </p14:nvContentPartPr>
              <p14:xfrm>
                <a:off x="10728309" y="5577069"/>
                <a:ext cx="105480" cy="168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EA899D1-7E9F-4492-B8D8-92F10D7A088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723989" y="5572749"/>
                  <a:ext cx="1141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776C076-8964-46AD-8E8B-053FA499EB38}"/>
              </a:ext>
            </a:extLst>
          </p:cNvPr>
          <p:cNvGrpSpPr/>
          <p:nvPr/>
        </p:nvGrpSpPr>
        <p:grpSpPr>
          <a:xfrm>
            <a:off x="1792749" y="3107469"/>
            <a:ext cx="596160" cy="162000"/>
            <a:chOff x="1792749" y="3107469"/>
            <a:chExt cx="5961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43767CD-0996-40C9-A281-AC95073237C3}"/>
                    </a:ext>
                  </a:extLst>
                </p14:cNvPr>
                <p14:cNvContentPartPr/>
                <p14:nvPr/>
              </p14:nvContentPartPr>
              <p14:xfrm>
                <a:off x="1792749" y="3111789"/>
                <a:ext cx="126720" cy="1342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43767CD-0996-40C9-A281-AC95073237C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788429" y="3107469"/>
                  <a:ext cx="135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62703F5-EE87-4662-8DFB-9A8294EBA728}"/>
                    </a:ext>
                  </a:extLst>
                </p14:cNvPr>
                <p14:cNvContentPartPr/>
                <p14:nvPr/>
              </p14:nvContentPartPr>
              <p14:xfrm>
                <a:off x="1998669" y="3169749"/>
                <a:ext cx="4320" cy="1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62703F5-EE87-4662-8DFB-9A8294EBA72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994349" y="3165429"/>
                  <a:ext cx="129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3073817-D491-4724-A2CA-0D1D3A756E05}"/>
                    </a:ext>
                  </a:extLst>
                </p14:cNvPr>
                <p14:cNvContentPartPr/>
                <p14:nvPr/>
              </p14:nvContentPartPr>
              <p14:xfrm>
                <a:off x="2045829" y="3107469"/>
                <a:ext cx="141120" cy="162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3073817-D491-4724-A2CA-0D1D3A756E0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041509" y="3103149"/>
                  <a:ext cx="14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CC9905F-CC66-488C-A9C5-BDA65AFE21B6}"/>
                    </a:ext>
                  </a:extLst>
                </p14:cNvPr>
                <p14:cNvContentPartPr/>
                <p14:nvPr/>
              </p14:nvContentPartPr>
              <p14:xfrm>
                <a:off x="2229789" y="3112149"/>
                <a:ext cx="29880" cy="127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CC9905F-CC66-488C-A9C5-BDA65AFE21B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225469" y="3107829"/>
                  <a:ext cx="3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9C0DE9F-9900-4270-B75B-561E9CA2CCBA}"/>
                    </a:ext>
                  </a:extLst>
                </p14:cNvPr>
                <p14:cNvContentPartPr/>
                <p14:nvPr/>
              </p14:nvContentPartPr>
              <p14:xfrm>
                <a:off x="2283429" y="3136629"/>
                <a:ext cx="105480" cy="103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9C0DE9F-9900-4270-B75B-561E9CA2CCB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79109" y="3132309"/>
                  <a:ext cx="1141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CF73C869-A907-4EE2-8AAF-03D8E176F96F}"/>
              </a:ext>
            </a:extLst>
          </p:cNvPr>
          <p:cNvGrpSpPr/>
          <p:nvPr/>
        </p:nvGrpSpPr>
        <p:grpSpPr>
          <a:xfrm>
            <a:off x="3064269" y="3112149"/>
            <a:ext cx="686520" cy="227880"/>
            <a:chOff x="3064269" y="3112149"/>
            <a:chExt cx="6865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1B3D21B-6CDF-4D50-A201-946A35E27360}"/>
                    </a:ext>
                  </a:extLst>
                </p14:cNvPr>
                <p14:cNvContentPartPr/>
                <p14:nvPr/>
              </p14:nvContentPartPr>
              <p14:xfrm>
                <a:off x="3064269" y="3130149"/>
                <a:ext cx="115560" cy="209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1B3D21B-6CDF-4D50-A201-946A35E2736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59949" y="3125829"/>
                  <a:ext cx="124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EE08972-F67D-4451-8FA8-1BF0F3D53C60}"/>
                    </a:ext>
                  </a:extLst>
                </p14:cNvPr>
                <p14:cNvContentPartPr/>
                <p14:nvPr/>
              </p14:nvContentPartPr>
              <p14:xfrm>
                <a:off x="3236709" y="3219429"/>
                <a:ext cx="3960" cy="5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EE08972-F67D-4451-8FA8-1BF0F3D53C6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32389" y="3215109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4C3EE0A-DB0B-43C5-BE23-756657A452BC}"/>
                    </a:ext>
                  </a:extLst>
                </p14:cNvPr>
                <p14:cNvContentPartPr/>
                <p14:nvPr/>
              </p14:nvContentPartPr>
              <p14:xfrm>
                <a:off x="3351549" y="3119349"/>
                <a:ext cx="75240" cy="184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4C3EE0A-DB0B-43C5-BE23-756657A452B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347229" y="3115029"/>
                  <a:ext cx="83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1934EB8-0543-41BB-96B9-B5BB0CD2FFD6}"/>
                    </a:ext>
                  </a:extLst>
                </p14:cNvPr>
                <p14:cNvContentPartPr/>
                <p14:nvPr/>
              </p14:nvContentPartPr>
              <p14:xfrm>
                <a:off x="3459549" y="3113589"/>
                <a:ext cx="71640" cy="180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1934EB8-0543-41BB-96B9-B5BB0CD2FFD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455229" y="3109269"/>
                  <a:ext cx="80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8EA4BDE-B3C1-469F-B85D-EEAC497ACED9}"/>
                    </a:ext>
                  </a:extLst>
                </p14:cNvPr>
                <p14:cNvContentPartPr/>
                <p14:nvPr/>
              </p14:nvContentPartPr>
              <p14:xfrm>
                <a:off x="3590229" y="3112149"/>
                <a:ext cx="160560" cy="178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8EA4BDE-B3C1-469F-B85D-EEAC497ACED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585909" y="3107829"/>
                  <a:ext cx="1692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5FB7F0B-0003-4757-A3F7-830F1053D577}"/>
              </a:ext>
            </a:extLst>
          </p:cNvPr>
          <p:cNvGrpSpPr/>
          <p:nvPr/>
        </p:nvGrpSpPr>
        <p:grpSpPr>
          <a:xfrm>
            <a:off x="4277109" y="3044109"/>
            <a:ext cx="636480" cy="228600"/>
            <a:chOff x="4277109" y="3044109"/>
            <a:chExt cx="6364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9C51028-048B-4BB4-B252-8C9F6FE9C402}"/>
                    </a:ext>
                  </a:extLst>
                </p14:cNvPr>
                <p14:cNvContentPartPr/>
                <p14:nvPr/>
              </p14:nvContentPartPr>
              <p14:xfrm>
                <a:off x="4277109" y="3112509"/>
                <a:ext cx="110880" cy="1602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9C51028-048B-4BB4-B252-8C9F6FE9C40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272789" y="3108189"/>
                  <a:ext cx="119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81934A3-49FA-4240-A01A-96C79872076A}"/>
                    </a:ext>
                  </a:extLst>
                </p14:cNvPr>
                <p14:cNvContentPartPr/>
                <p14:nvPr/>
              </p14:nvContentPartPr>
              <p14:xfrm>
                <a:off x="4459629" y="3202869"/>
                <a:ext cx="7200" cy="7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81934A3-49FA-4240-A01A-96C7987207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455309" y="3198549"/>
                  <a:ext cx="15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0139506-A372-4A1D-AB39-3BB643283F6A}"/>
                    </a:ext>
                  </a:extLst>
                </p14:cNvPr>
                <p14:cNvContentPartPr/>
                <p14:nvPr/>
              </p14:nvContentPartPr>
              <p14:xfrm>
                <a:off x="4516869" y="3101349"/>
                <a:ext cx="101520" cy="151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0139506-A372-4A1D-AB39-3BB643283F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512549" y="3097029"/>
                  <a:ext cx="11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E648D66-1C7C-4F02-93B4-C295D4E94AD9}"/>
                    </a:ext>
                  </a:extLst>
                </p14:cNvPr>
                <p14:cNvContentPartPr/>
                <p14:nvPr/>
              </p14:nvContentPartPr>
              <p14:xfrm>
                <a:off x="4645389" y="3088749"/>
                <a:ext cx="132480" cy="148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E648D66-1C7C-4F02-93B4-C295D4E94AD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641069" y="3084429"/>
                  <a:ext cx="14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8882DCD-6FD5-40CA-9E1D-0D1BB469AB9F}"/>
                    </a:ext>
                  </a:extLst>
                </p14:cNvPr>
                <p14:cNvContentPartPr/>
                <p14:nvPr/>
              </p14:nvContentPartPr>
              <p14:xfrm>
                <a:off x="4842669" y="3044109"/>
                <a:ext cx="61560" cy="36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8882DCD-6FD5-40CA-9E1D-0D1BB469AB9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838349" y="3039789"/>
                  <a:ext cx="70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0315378-E502-4314-92F8-A3DF84CFE745}"/>
                    </a:ext>
                  </a:extLst>
                </p14:cNvPr>
                <p14:cNvContentPartPr/>
                <p14:nvPr/>
              </p14:nvContentPartPr>
              <p14:xfrm>
                <a:off x="4810989" y="3087309"/>
                <a:ext cx="102600" cy="149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0315378-E502-4314-92F8-A3DF84CFE74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806669" y="3082989"/>
                  <a:ext cx="1112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64564045-8D24-4A93-BD09-A1FC8D008189}"/>
              </a:ext>
            </a:extLst>
          </p:cNvPr>
          <p:cNvGrpSpPr/>
          <p:nvPr/>
        </p:nvGrpSpPr>
        <p:grpSpPr>
          <a:xfrm>
            <a:off x="5561589" y="3044109"/>
            <a:ext cx="572400" cy="247320"/>
            <a:chOff x="5561589" y="3044109"/>
            <a:chExt cx="5724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A279773-7621-4DA0-A60A-4FDDD121A32B}"/>
                    </a:ext>
                  </a:extLst>
                </p14:cNvPr>
                <p14:cNvContentPartPr/>
                <p14:nvPr/>
              </p14:nvContentPartPr>
              <p14:xfrm>
                <a:off x="5561589" y="3113949"/>
                <a:ext cx="87480" cy="177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A279773-7621-4DA0-A60A-4FDDD121A32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57269" y="3109629"/>
                  <a:ext cx="96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21BD78D-B3A0-4E40-A042-5494F7751DDD}"/>
                    </a:ext>
                  </a:extLst>
                </p14:cNvPr>
                <p14:cNvContentPartPr/>
                <p14:nvPr/>
              </p14:nvContentPartPr>
              <p14:xfrm>
                <a:off x="5719629" y="3093429"/>
                <a:ext cx="171720" cy="158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21BD78D-B3A0-4E40-A042-5494F7751DD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715309" y="3089109"/>
                  <a:ext cx="180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F893C32-B9B9-47AF-8531-7A14613B787E}"/>
                    </a:ext>
                  </a:extLst>
                </p14:cNvPr>
                <p14:cNvContentPartPr/>
                <p14:nvPr/>
              </p14:nvContentPartPr>
              <p14:xfrm>
                <a:off x="5946789" y="3088749"/>
                <a:ext cx="33480" cy="113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F893C32-B9B9-47AF-8531-7A14613B787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942469" y="3084429"/>
                  <a:ext cx="42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554D25D-1850-43AE-9F45-002B5BAF7B44}"/>
                    </a:ext>
                  </a:extLst>
                </p14:cNvPr>
                <p14:cNvContentPartPr/>
                <p14:nvPr/>
              </p14:nvContentPartPr>
              <p14:xfrm>
                <a:off x="6042909" y="3044109"/>
                <a:ext cx="91080" cy="194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554D25D-1850-43AE-9F45-002B5BAF7B4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038589" y="3039789"/>
                  <a:ext cx="997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954596B0-4C36-46B6-A237-40FBA4888B36}"/>
                  </a:ext>
                </a:extLst>
              </p14:cNvPr>
              <p14:cNvContentPartPr/>
              <p14:nvPr/>
            </p14:nvContentPartPr>
            <p14:xfrm>
              <a:off x="6839949" y="3064269"/>
              <a:ext cx="90720" cy="1641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954596B0-4C36-46B6-A237-40FBA4888B3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6835629" y="3059949"/>
                <a:ext cx="993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7EB71A7-FB22-4946-984E-2EB879222F3D}"/>
              </a:ext>
            </a:extLst>
          </p:cNvPr>
          <p:cNvGrpSpPr/>
          <p:nvPr/>
        </p:nvGrpSpPr>
        <p:grpSpPr>
          <a:xfrm>
            <a:off x="7044429" y="3115749"/>
            <a:ext cx="506880" cy="221760"/>
            <a:chOff x="7044429" y="3115749"/>
            <a:chExt cx="5068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47C732C-9AB4-4E8B-AD1D-FF4422C8033E}"/>
                    </a:ext>
                  </a:extLst>
                </p14:cNvPr>
                <p14:cNvContentPartPr/>
                <p14:nvPr/>
              </p14:nvContentPartPr>
              <p14:xfrm>
                <a:off x="7044429" y="3162909"/>
                <a:ext cx="4320" cy="3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47C732C-9AB4-4E8B-AD1D-FF4422C8033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040109" y="3158589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D6EF11A-AA8F-4761-9E66-EB73B3D22140}"/>
                    </a:ext>
                  </a:extLst>
                </p14:cNvPr>
                <p14:cNvContentPartPr/>
                <p14:nvPr/>
              </p14:nvContentPartPr>
              <p14:xfrm>
                <a:off x="7152429" y="3115749"/>
                <a:ext cx="82800" cy="150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D6EF11A-AA8F-4761-9E66-EB73B3D2214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148109" y="3111429"/>
                  <a:ext cx="9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159DA57-7873-4D5C-AE3A-387BB8D0024A}"/>
                    </a:ext>
                  </a:extLst>
                </p14:cNvPr>
                <p14:cNvContentPartPr/>
                <p14:nvPr/>
              </p14:nvContentPartPr>
              <p14:xfrm>
                <a:off x="7288509" y="3116829"/>
                <a:ext cx="122760" cy="210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159DA57-7873-4D5C-AE3A-387BB8D0024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284189" y="3112509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94462BB-2AC3-482A-BD24-5D34DDCF3704}"/>
                    </a:ext>
                  </a:extLst>
                </p14:cNvPr>
                <p14:cNvContentPartPr/>
                <p14:nvPr/>
              </p14:nvContentPartPr>
              <p14:xfrm>
                <a:off x="7424229" y="3144549"/>
                <a:ext cx="127080" cy="192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94462BB-2AC3-482A-BD24-5D34DDCF370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419909" y="3140229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0B6140B-1CA8-41FC-A473-39420088CDB7}"/>
              </a:ext>
            </a:extLst>
          </p:cNvPr>
          <p:cNvGrpSpPr/>
          <p:nvPr/>
        </p:nvGrpSpPr>
        <p:grpSpPr>
          <a:xfrm>
            <a:off x="8009949" y="3141669"/>
            <a:ext cx="198360" cy="150480"/>
            <a:chOff x="8009949" y="3141669"/>
            <a:chExt cx="19836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AC3C6E3-0496-4DF6-8976-D7EAF4419551}"/>
                    </a:ext>
                  </a:extLst>
                </p14:cNvPr>
                <p14:cNvContentPartPr/>
                <p14:nvPr/>
              </p14:nvContentPartPr>
              <p14:xfrm>
                <a:off x="8009949" y="3141669"/>
                <a:ext cx="98280" cy="150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AC3C6E3-0496-4DF6-8976-D7EAF441955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005629" y="3137349"/>
                  <a:ext cx="106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9298D8-7630-40EE-AD5F-9A7C89C008F4}"/>
                    </a:ext>
                  </a:extLst>
                </p14:cNvPr>
                <p14:cNvContentPartPr/>
                <p14:nvPr/>
              </p14:nvContentPartPr>
              <p14:xfrm>
                <a:off x="8196429" y="3199629"/>
                <a:ext cx="11880" cy="8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9298D8-7630-40EE-AD5F-9A7C89C008F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192109" y="3195309"/>
                  <a:ext cx="20520" cy="1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94196779-FB7B-4C31-B3A6-7C55619D21F8}"/>
              </a:ext>
            </a:extLst>
          </p:cNvPr>
          <p:cNvGrpSpPr/>
          <p:nvPr/>
        </p:nvGrpSpPr>
        <p:grpSpPr>
          <a:xfrm>
            <a:off x="8320989" y="3095589"/>
            <a:ext cx="449280" cy="205920"/>
            <a:chOff x="8320989" y="3095589"/>
            <a:chExt cx="4492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BE35FEF-3659-4B4C-93FA-654C69205A47}"/>
                    </a:ext>
                  </a:extLst>
                </p14:cNvPr>
                <p14:cNvContentPartPr/>
                <p14:nvPr/>
              </p14:nvContentPartPr>
              <p14:xfrm>
                <a:off x="8320989" y="3141309"/>
                <a:ext cx="96480" cy="144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BE35FEF-3659-4B4C-93FA-654C69205A4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316669" y="3136989"/>
                  <a:ext cx="105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93DE9CC-6069-4FDB-9AFE-04BAC9FE456C}"/>
                    </a:ext>
                  </a:extLst>
                </p14:cNvPr>
                <p14:cNvContentPartPr/>
                <p14:nvPr/>
              </p14:nvContentPartPr>
              <p14:xfrm>
                <a:off x="8470749" y="3128709"/>
                <a:ext cx="299520" cy="1728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93DE9CC-6069-4FDB-9AFE-04BAC9FE456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466429" y="3124389"/>
                  <a:ext cx="308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CC6EABD-F034-42A7-8099-788413C205CD}"/>
                    </a:ext>
                  </a:extLst>
                </p14:cNvPr>
                <p14:cNvContentPartPr/>
                <p14:nvPr/>
              </p14:nvContentPartPr>
              <p14:xfrm>
                <a:off x="8684229" y="3095589"/>
                <a:ext cx="36000" cy="201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CC6EABD-F034-42A7-8099-788413C205C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679909" y="3091269"/>
                  <a:ext cx="44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FA670F15-54AD-49FE-B6A1-FABBB280B06F}"/>
              </a:ext>
            </a:extLst>
          </p:cNvPr>
          <p:cNvGrpSpPr/>
          <p:nvPr/>
        </p:nvGrpSpPr>
        <p:grpSpPr>
          <a:xfrm>
            <a:off x="9266709" y="3130869"/>
            <a:ext cx="708840" cy="169200"/>
            <a:chOff x="9266709" y="3130869"/>
            <a:chExt cx="70884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67CA5E6-51FB-4183-84CC-22804655F7AD}"/>
                    </a:ext>
                  </a:extLst>
                </p14:cNvPr>
                <p14:cNvContentPartPr/>
                <p14:nvPr/>
              </p14:nvContentPartPr>
              <p14:xfrm>
                <a:off x="9266709" y="3169749"/>
                <a:ext cx="84240" cy="1303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67CA5E6-51FB-4183-84CC-22804655F7A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262389" y="3165429"/>
                  <a:ext cx="92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45E7B80-4593-49DE-91FA-9D57A57C21D1}"/>
                    </a:ext>
                  </a:extLst>
                </p14:cNvPr>
                <p14:cNvContentPartPr/>
                <p14:nvPr/>
              </p14:nvContentPartPr>
              <p14:xfrm>
                <a:off x="9458589" y="3251109"/>
                <a:ext cx="6120" cy="26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45E7B80-4593-49DE-91FA-9D57A57C21D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454269" y="3246789"/>
                  <a:ext cx="14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ED18C78-C2CC-4426-8402-49DEF865C70F}"/>
                    </a:ext>
                  </a:extLst>
                </p14:cNvPr>
                <p14:cNvContentPartPr/>
                <p14:nvPr/>
              </p14:nvContentPartPr>
              <p14:xfrm>
                <a:off x="9564429" y="3154629"/>
                <a:ext cx="102240" cy="141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ED18C78-C2CC-4426-8402-49DEF865C70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560109" y="3150309"/>
                  <a:ext cx="110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8C1F278-AB1B-41A3-9E25-A4220D9FADF9}"/>
                    </a:ext>
                  </a:extLst>
                </p14:cNvPr>
                <p14:cNvContentPartPr/>
                <p14:nvPr/>
              </p14:nvContentPartPr>
              <p14:xfrm>
                <a:off x="9714909" y="3145269"/>
                <a:ext cx="120600" cy="135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8C1F278-AB1B-41A3-9E25-A4220D9FADF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710589" y="3140949"/>
                  <a:ext cx="129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DEE64A1-F3E7-41D9-BC6B-58E3044D6981}"/>
                    </a:ext>
                  </a:extLst>
                </p14:cNvPr>
                <p14:cNvContentPartPr/>
                <p14:nvPr/>
              </p14:nvContentPartPr>
              <p14:xfrm>
                <a:off x="9861069" y="3130869"/>
                <a:ext cx="114480" cy="163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DEE64A1-F3E7-41D9-BC6B-58E3044D698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56749" y="3126549"/>
                  <a:ext cx="1231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5C557D73-6478-4C8F-B50A-88B27DE7B16C}"/>
                  </a:ext>
                </a:extLst>
              </p14:cNvPr>
              <p14:cNvContentPartPr/>
              <p14:nvPr/>
            </p14:nvContentPartPr>
            <p14:xfrm>
              <a:off x="10416189" y="3190269"/>
              <a:ext cx="113760" cy="99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5C557D73-6478-4C8F-B50A-88B27DE7B16C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10411869" y="3185949"/>
                <a:ext cx="1224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" name="Group 414">
            <a:extLst>
              <a:ext uri="{FF2B5EF4-FFF2-40B4-BE49-F238E27FC236}">
                <a16:creationId xmlns:a16="http://schemas.microsoft.com/office/drawing/2014/main" id="{2C608F28-E720-4D09-AACC-B542EEDF10B6}"/>
              </a:ext>
            </a:extLst>
          </p:cNvPr>
          <p:cNvGrpSpPr/>
          <p:nvPr/>
        </p:nvGrpSpPr>
        <p:grpSpPr>
          <a:xfrm>
            <a:off x="10653429" y="3152469"/>
            <a:ext cx="652320" cy="162720"/>
            <a:chOff x="10653429" y="3152469"/>
            <a:chExt cx="65232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5AA6EC9-9890-4DA9-B18E-9C012EB19B8A}"/>
                    </a:ext>
                  </a:extLst>
                </p14:cNvPr>
                <p14:cNvContentPartPr/>
                <p14:nvPr/>
              </p14:nvContentPartPr>
              <p14:xfrm>
                <a:off x="10653429" y="3246429"/>
                <a:ext cx="17640" cy="1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5AA6EC9-9890-4DA9-B18E-9C012EB19B8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649109" y="3242109"/>
                  <a:ext cx="262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4579CB9-5C2E-4033-851F-C604F3EF7C02}"/>
                    </a:ext>
                  </a:extLst>
                </p14:cNvPr>
                <p14:cNvContentPartPr/>
                <p14:nvPr/>
              </p14:nvContentPartPr>
              <p14:xfrm>
                <a:off x="10740189" y="3168669"/>
                <a:ext cx="286920" cy="1465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4579CB9-5C2E-4033-851F-C604F3EF7C0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735869" y="3164349"/>
                  <a:ext cx="295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B7326F5-FE90-4279-94B4-7829EC8F1FDA}"/>
                    </a:ext>
                  </a:extLst>
                </p14:cNvPr>
                <p14:cNvContentPartPr/>
                <p14:nvPr/>
              </p14:nvContentPartPr>
              <p14:xfrm>
                <a:off x="11116749" y="3152469"/>
                <a:ext cx="189000" cy="124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B7326F5-FE90-4279-94B4-7829EC8F1FD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112429" y="3148149"/>
                  <a:ext cx="197640" cy="13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FA50C2-1400-7357-06E7-0E37C178E3B2}"/>
              </a:ext>
            </a:extLst>
          </p:cNvPr>
          <p:cNvSpPr txBox="1"/>
          <p:nvPr/>
        </p:nvSpPr>
        <p:spPr>
          <a:xfrm>
            <a:off x="0" y="-6605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123094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9A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044F7B-ABF6-4279-BE6D-1C56E755086E}"/>
              </a:ext>
            </a:extLst>
          </p:cNvPr>
          <p:cNvSpPr txBox="1"/>
          <p:nvPr/>
        </p:nvSpPr>
        <p:spPr>
          <a:xfrm>
            <a:off x="0" y="0"/>
            <a:ext cx="287402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 Trials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A3CC27E-B26F-42B8-B9D2-714D0866A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sz="2200" dirty="0"/>
                  <a:t>Consider the typical probability experiment where there are only </a:t>
                </a:r>
                <a:r>
                  <a:rPr lang="en-AU" sz="2200" b="1" dirty="0"/>
                  <a:t>two possible outcomes:</a:t>
                </a:r>
              </a:p>
              <a:p>
                <a:pPr marL="0" indent="0">
                  <a:buNone/>
                </a:pPr>
                <a:r>
                  <a:rPr lang="en-AU" sz="2200" dirty="0"/>
                  <a:t>Tossing a coin - there is a 50% chance of obtaining either outcome: heads or tails.</a:t>
                </a:r>
              </a:p>
              <a:p>
                <a:pPr marL="0" indent="0">
                  <a:buNone/>
                </a:pPr>
                <a:endParaRPr lang="en-AU" sz="500" dirty="0"/>
              </a:p>
              <a:p>
                <a:pPr marL="0" indent="0">
                  <a:buNone/>
                </a:pPr>
                <a:r>
                  <a:rPr lang="en-AU" sz="2200" dirty="0"/>
                  <a:t>In this experiment, </a:t>
                </a:r>
                <a:r>
                  <a:rPr lang="en-AU" sz="2200" b="1" dirty="0"/>
                  <a:t>suppose we always want to obtain tails from each coin toss</a:t>
                </a:r>
                <a:r>
                  <a:rPr lang="en-AU" sz="2200" dirty="0"/>
                  <a:t>. We could call </a:t>
                </a:r>
                <a:r>
                  <a:rPr lang="en-AU" sz="2200" b="1" dirty="0">
                    <a:solidFill>
                      <a:srgbClr val="002060"/>
                    </a:solidFill>
                  </a:rPr>
                  <a:t>‘obtaining a tail’ a SUCCESS </a:t>
                </a:r>
                <a:r>
                  <a:rPr lang="en-AU" sz="2200" dirty="0"/>
                  <a:t>and </a:t>
                </a:r>
                <a:r>
                  <a:rPr lang="en-AU" sz="2200" b="1" dirty="0">
                    <a:solidFill>
                      <a:srgbClr val="002060"/>
                    </a:solidFill>
                  </a:rPr>
                  <a:t>‘obtaining a head’ a FAILURE</a:t>
                </a:r>
                <a:r>
                  <a:rPr lang="en-AU" sz="2200" dirty="0">
                    <a:solidFill>
                      <a:srgbClr val="002060"/>
                    </a:solidFill>
                  </a:rPr>
                  <a:t>.</a:t>
                </a:r>
                <a:r>
                  <a:rPr lang="en-AU" sz="2200" dirty="0"/>
                  <a:t> As a probability distribution table, this would appear as shown below:</a:t>
                </a: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sz="2200" dirty="0"/>
                  <a:t>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2200" dirty="0"/>
                  <a:t> represents the probability of success occurring,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2200" dirty="0"/>
                  <a:t> represents the probability of failure occurring (NOTE: this is using complementary events). </a:t>
                </a:r>
              </a:p>
              <a:p>
                <a:pPr marL="0" indent="0">
                  <a:buNone/>
                </a:pPr>
                <a:r>
                  <a:rPr lang="en-AU" sz="2200" dirty="0">
                    <a:solidFill>
                      <a:srgbClr val="002060"/>
                    </a:solidFill>
                  </a:rPr>
                  <a:t>Since SUCCESS and FAILURE are mutually exclusive events (they cannot occur at the same time) we call </a:t>
                </a:r>
                <a:r>
                  <a:rPr lang="en-AU" sz="2200" b="1" dirty="0">
                    <a:solidFill>
                      <a:srgbClr val="002060"/>
                    </a:solidFill>
                  </a:rPr>
                  <a:t>each</a:t>
                </a:r>
                <a:r>
                  <a:rPr lang="en-AU" sz="2200" dirty="0">
                    <a:solidFill>
                      <a:srgbClr val="002060"/>
                    </a:solidFill>
                  </a:rPr>
                  <a:t> coin toss:</a:t>
                </a:r>
              </a:p>
              <a:p>
                <a:pPr marL="0" indent="0">
                  <a:buNone/>
                </a:pPr>
                <a:r>
                  <a:rPr lang="en-AU" sz="2200" b="1" dirty="0">
                    <a:solidFill>
                      <a:srgbClr val="002060"/>
                    </a:solidFill>
                  </a:rPr>
                  <a:t>BERNOULLI TRIAL </a:t>
                </a:r>
                <a:r>
                  <a:rPr lang="en-AU" sz="2200" dirty="0">
                    <a:solidFill>
                      <a:srgbClr val="002060"/>
                    </a:solidFill>
                  </a:rPr>
                  <a:t>– where the outcome of experiment is exclusively either success or failure.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A3CC27E-B26F-42B8-B9D2-714D0866A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616" y="799071"/>
                <a:ext cx="12019005" cy="5906530"/>
              </a:xfrm>
              <a:blipFill>
                <a:blip r:embed="rId2"/>
                <a:stretch>
                  <a:fillRect l="-660" t="-1342" b="-15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40B5C25-9765-45DD-A10F-93931D6F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928423"/>
            <a:ext cx="4267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D9E4C-F2CB-4EF7-B38C-8C49B5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768349"/>
            <a:ext cx="11820525" cy="5946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Not all experiments are immediately SUCCESS or FAILURE scenarios, such as rolling a six-sided die.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Each outcome is equally likely, but not exclusively limited to two events.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However, if we reconsider the scenario in terms of ‘getting a six’ and ‘not getting a six’ (i.e. a success and failure situation of obtaining a six on a die), we have a Bernoulli random variable with the following probability distribution: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63401-2F95-45E5-A447-EB7207109D0A}"/>
              </a:ext>
            </a:extLst>
          </p:cNvPr>
          <p:cNvSpPr txBox="1"/>
          <p:nvPr/>
        </p:nvSpPr>
        <p:spPr>
          <a:xfrm>
            <a:off x="0" y="0"/>
            <a:ext cx="1107252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Representing Distributions as ‘SUCCESS’ or ‘FAILURE’ Situations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EB66-A11C-49EE-ADA3-CDD02AB9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606707"/>
            <a:ext cx="885825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52C26-A310-4D86-8E37-767976B2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8" y="4981574"/>
            <a:ext cx="4543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884" y="800100"/>
                <a:ext cx="11798645" cy="58313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In the case of discrete random variables, if we had a probability distribution for rolling a six sided dice such as the one below: 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Determine the:</a:t>
                </a: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a) Expected value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b) The variance </a:t>
                </a:r>
                <a14:m>
                  <m:oMath xmlns:m="http://schemas.openxmlformats.org/officeDocument/2006/math"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chemeClr val="tx1"/>
                    </a:solidFill>
                  </a:rPr>
                  <a:t>c) The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884" y="800100"/>
                <a:ext cx="11798645" cy="5831359"/>
              </a:xfrm>
              <a:blipFill>
                <a:blip r:embed="rId2"/>
                <a:stretch>
                  <a:fillRect l="-775" t="-14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025256"/>
                  </p:ext>
                </p:extLst>
              </p:nvPr>
            </p:nvGraphicFramePr>
            <p:xfrm>
              <a:off x="257943" y="1844646"/>
              <a:ext cx="11690525" cy="97764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700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x</a:t>
                          </a:r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P(X = 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025256"/>
                  </p:ext>
                </p:extLst>
              </p:nvPr>
            </p:nvGraphicFramePr>
            <p:xfrm>
              <a:off x="257943" y="1844646"/>
              <a:ext cx="11690525" cy="97764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700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x</a:t>
                          </a:r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P(X = 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65" t="-66000" r="-501095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5" t="-66000" r="-401095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273" t="-66000" r="-299636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730" t="-66000" r="-200730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730" t="-66000" r="-100730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0730" t="-66000" r="-730" b="-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BF4CA8C-33CE-4731-BAEE-B1A5B02B6C8F}"/>
              </a:ext>
            </a:extLst>
          </p:cNvPr>
          <p:cNvSpPr txBox="1"/>
          <p:nvPr/>
        </p:nvSpPr>
        <p:spPr>
          <a:xfrm>
            <a:off x="0" y="0"/>
            <a:ext cx="961101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chemeClr val="bg1"/>
                </a:solidFill>
                <a:latin typeface="Calibri" panose="020F0502020204030204"/>
              </a:rPr>
              <a:t>REVIEW: Calculating Expected Value, Variance and S.D.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826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0055495-76E9-438F-940B-B33D69B1D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884" y="800100"/>
                <a:ext cx="11798645" cy="58313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AU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×1+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×3+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×4+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×5+</m:t>
                    </m:r>
                    <m:f>
                      <m:fPr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×6=3.5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AU" sz="24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(1−3.5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AU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35</m:t>
                            </m:r>
                          </m:num>
                          <m:den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ra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=1.7078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A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0055495-76E9-438F-940B-B33D69B1D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884" y="800100"/>
                <a:ext cx="11798645" cy="5831359"/>
              </a:xfrm>
              <a:blipFill>
                <a:blip r:embed="rId2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FBC3E46-D39B-42F8-8D20-477CF30387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795992"/>
                  </p:ext>
                </p:extLst>
              </p:nvPr>
            </p:nvGraphicFramePr>
            <p:xfrm>
              <a:off x="257943" y="800100"/>
              <a:ext cx="11690525" cy="97764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700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x</a:t>
                          </a:r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P(X = 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FBC3E46-D39B-42F8-8D20-477CF30387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795992"/>
                  </p:ext>
                </p:extLst>
              </p:nvPr>
            </p:nvGraphicFramePr>
            <p:xfrm>
              <a:off x="257943" y="800100"/>
              <a:ext cx="11690525" cy="97764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6700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67007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x</a:t>
                          </a:r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/>
                            <a:t>P(X = 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65" t="-66000" r="-50109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5" t="-66000" r="-40109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273" t="-66000" r="-29963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730" t="-66000" r="-20073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730" t="-66000" r="-10073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0730" t="-66000" r="-73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49F4337-60A7-4B72-9017-58875CFBE021}"/>
              </a:ext>
            </a:extLst>
          </p:cNvPr>
          <p:cNvSpPr txBox="1"/>
          <p:nvPr/>
        </p:nvSpPr>
        <p:spPr>
          <a:xfrm>
            <a:off x="0" y="0"/>
            <a:ext cx="961101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chemeClr val="bg1"/>
                </a:solidFill>
                <a:latin typeface="Calibri" panose="020F0502020204030204"/>
              </a:rPr>
              <a:t>REVIEW: Calculating Expected Value, Variance and S.D.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977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4A197-494D-68D5-6B5C-A7A92245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89"/>
          <a:stretch/>
        </p:blipFill>
        <p:spPr>
          <a:xfrm>
            <a:off x="2530040" y="5716453"/>
            <a:ext cx="9497750" cy="11079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6" y="799071"/>
            <a:ext cx="12019005" cy="725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Using the same principles for calculating expected value and variance, determine the mean/expected value and variance for a Bernoulli experiment.</a:t>
            </a:r>
            <a:endParaRPr lang="en-A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D2681-D5C4-494E-B015-9D689E33A334}"/>
              </a:ext>
            </a:extLst>
          </p:cNvPr>
          <p:cNvSpPr txBox="1"/>
          <p:nvPr/>
        </p:nvSpPr>
        <p:spPr>
          <a:xfrm>
            <a:off x="0" y="0"/>
            <a:ext cx="826603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Value and Variance in Bernoulli Trials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F9480-8C7C-9EE7-788E-C64EAB863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9"/>
          <a:stretch/>
        </p:blipFill>
        <p:spPr>
          <a:xfrm>
            <a:off x="3425371" y="1525002"/>
            <a:ext cx="4267200" cy="892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D289D-A18A-5B97-E974-8001F2493EAF}"/>
                  </a:ext>
                </a:extLst>
              </p:cNvPr>
              <p:cNvSpPr txBox="1"/>
              <p:nvPr/>
            </p:nvSpPr>
            <p:spPr>
              <a:xfrm>
                <a:off x="3135085" y="2477870"/>
                <a:ext cx="30858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=0×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+1×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D289D-A18A-5B97-E974-8001F2493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5" y="2477870"/>
                <a:ext cx="3085845" cy="307777"/>
              </a:xfrm>
              <a:prstGeom prst="rect">
                <a:avLst/>
              </a:prstGeom>
              <a:blipFill>
                <a:blip r:embed="rId4"/>
                <a:stretch>
                  <a:fillRect l="-1383" r="-1383" b="-2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9F34F9-8A22-E52E-0DDE-435648437EE3}"/>
                  </a:ext>
                </a:extLst>
              </p:cNvPr>
              <p:cNvSpPr txBox="1"/>
              <p:nvPr/>
            </p:nvSpPr>
            <p:spPr>
              <a:xfrm>
                <a:off x="3135085" y="2846054"/>
                <a:ext cx="10929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9F34F9-8A22-E52E-0DDE-435648437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5" y="2846054"/>
                <a:ext cx="1092927" cy="307777"/>
              </a:xfrm>
              <a:prstGeom prst="rect">
                <a:avLst/>
              </a:prstGeom>
              <a:blipFill>
                <a:blip r:embed="rId5"/>
                <a:stretch>
                  <a:fillRect l="-5000" r="-4444" b="-26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D5CC7-C28D-4484-D747-D635D38881F7}"/>
                  </a:ext>
                </a:extLst>
              </p:cNvPr>
              <p:cNvSpPr txBox="1"/>
              <p:nvPr/>
            </p:nvSpPr>
            <p:spPr>
              <a:xfrm>
                <a:off x="2837542" y="3275111"/>
                <a:ext cx="50797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D5CC7-C28D-4484-D747-D635D388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42" y="3275111"/>
                <a:ext cx="5079789" cy="307777"/>
              </a:xfrm>
              <a:prstGeom prst="rect">
                <a:avLst/>
              </a:prstGeom>
              <a:blipFill>
                <a:blip r:embed="rId6"/>
                <a:stretch>
                  <a:fillRect t="-1961" b="-2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A52750-A68C-5B9B-BB93-CC0C5459733E}"/>
                  </a:ext>
                </a:extLst>
              </p:cNvPr>
              <p:cNvSpPr txBox="1"/>
              <p:nvPr/>
            </p:nvSpPr>
            <p:spPr>
              <a:xfrm>
                <a:off x="2902856" y="3752336"/>
                <a:ext cx="34181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A52750-A68C-5B9B-BB93-CC0C5459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56" y="3752336"/>
                <a:ext cx="3418115" cy="307777"/>
              </a:xfrm>
              <a:prstGeom prst="rect">
                <a:avLst/>
              </a:prstGeom>
              <a:blipFill>
                <a:blip r:embed="rId7"/>
                <a:stretch>
                  <a:fillRect l="-1248" t="-4000" r="-2139" b="-36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02B0C-9A48-5699-EE61-3B998802AF5F}"/>
                  </a:ext>
                </a:extLst>
              </p:cNvPr>
              <p:cNvSpPr txBox="1"/>
              <p:nvPr/>
            </p:nvSpPr>
            <p:spPr>
              <a:xfrm>
                <a:off x="2902856" y="4182414"/>
                <a:ext cx="21595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02B0C-9A48-5699-EE61-3B998802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56" y="4182414"/>
                <a:ext cx="2159501" cy="307777"/>
              </a:xfrm>
              <a:prstGeom prst="rect">
                <a:avLst/>
              </a:prstGeom>
              <a:blipFill>
                <a:blip r:embed="rId8"/>
                <a:stretch>
                  <a:fillRect l="-2260" t="-1961" r="-3955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FAB985-DAEA-AD91-4193-80C26FD6E1A7}"/>
                  </a:ext>
                </a:extLst>
              </p:cNvPr>
              <p:cNvSpPr txBox="1"/>
              <p:nvPr/>
            </p:nvSpPr>
            <p:spPr>
              <a:xfrm>
                <a:off x="533398" y="4608457"/>
                <a:ext cx="5203373" cy="1107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AU" sz="2400" dirty="0"/>
                  <a:t>for a Bernoulli distribution,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FAB985-DAEA-AD91-4193-80C26FD6E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" y="4608457"/>
                <a:ext cx="5203373" cy="1107996"/>
              </a:xfrm>
              <a:prstGeom prst="rect">
                <a:avLst/>
              </a:prstGeom>
              <a:blipFill>
                <a:blip r:embed="rId9"/>
                <a:stretch>
                  <a:fillRect l="-1285" t="-8152" b="-978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5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09C2E-C777-42C9-BBBA-294F95EEB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777875"/>
                <a:ext cx="11772900" cy="5899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/>
                  <a:t>Find the mean, or expected value, and the variance of a Bernoulli distribution with parameter 0.6.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 algn="just">
                  <a:buNone/>
                </a:pPr>
                <a:r>
                  <a:rPr lang="en-AU" sz="2400" i="1" dirty="0">
                    <a:solidFill>
                      <a:srgbClr val="002060"/>
                    </a:solidFill>
                  </a:rPr>
                  <a:t>By parameter, the question is referring to the probability of success ‘p’. We know p = 0.6</a:t>
                </a:r>
              </a:p>
              <a:p>
                <a:pPr marL="0" indent="0">
                  <a:buNone/>
                </a:pPr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002060"/>
                    </a:solidFill>
                  </a:rPr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= 0.6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= 0.6(1 – 0.6) = 0.24</m:t>
                      </m:r>
                    </m:oMath>
                  </m:oMathPara>
                </a14:m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09C2E-C777-42C9-BBBA-294F95EEB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777875"/>
                <a:ext cx="11772900" cy="5899150"/>
              </a:xfrm>
              <a:blipFill>
                <a:blip r:embed="rId2"/>
                <a:stretch>
                  <a:fillRect l="-1088" t="-1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CD3334-F051-DE7F-B362-CE4D714539E1}"/>
              </a:ext>
            </a:extLst>
          </p:cNvPr>
          <p:cNvSpPr txBox="1"/>
          <p:nvPr/>
        </p:nvSpPr>
        <p:spPr>
          <a:xfrm>
            <a:off x="0" y="-6605"/>
            <a:ext cx="299394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12400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044F7B-ABF6-4279-BE6D-1C56E755086E}"/>
              </a:ext>
            </a:extLst>
          </p:cNvPr>
          <p:cNvSpPr txBox="1"/>
          <p:nvPr/>
        </p:nvSpPr>
        <p:spPr>
          <a:xfrm>
            <a:off x="0" y="0"/>
            <a:ext cx="410266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 Distributions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3CC27E-B26F-42B8-B9D2-714D0866A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6" y="799071"/>
            <a:ext cx="12019005" cy="590653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>
                <a:solidFill>
                  <a:srgbClr val="002060"/>
                </a:solidFill>
              </a:rPr>
              <a:t>BERNOULLI distributions involve a </a:t>
            </a:r>
            <a:r>
              <a:rPr lang="en-AU" sz="2400" b="1" dirty="0">
                <a:solidFill>
                  <a:srgbClr val="002060"/>
                </a:solidFill>
              </a:rPr>
              <a:t>SINGLE</a:t>
            </a:r>
            <a:r>
              <a:rPr lang="en-AU" sz="2400" dirty="0">
                <a:solidFill>
                  <a:srgbClr val="002060"/>
                </a:solidFill>
              </a:rPr>
              <a:t> trial of a success/failure experiment.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2060"/>
                </a:solidFill>
              </a:rPr>
              <a:t>BINOMIAL distributions </a:t>
            </a:r>
            <a:r>
              <a:rPr lang="en-AU" sz="2000" dirty="0">
                <a:solidFill>
                  <a:srgbClr val="002060"/>
                </a:solidFill>
              </a:rPr>
              <a:t>(Cambridge uses Bernoulli sequence – replace this with Binomial distribution)</a:t>
            </a:r>
            <a:r>
              <a:rPr lang="en-AU" sz="2400" dirty="0">
                <a:solidFill>
                  <a:srgbClr val="002060"/>
                </a:solidFill>
              </a:rPr>
              <a:t> involve </a:t>
            </a:r>
            <a:r>
              <a:rPr lang="en-AU" sz="2400" b="1" dirty="0">
                <a:solidFill>
                  <a:srgbClr val="002060"/>
                </a:solidFill>
              </a:rPr>
              <a:t>MULTIPLE</a:t>
            </a:r>
            <a:r>
              <a:rPr lang="en-AU" sz="2400" dirty="0">
                <a:solidFill>
                  <a:srgbClr val="002060"/>
                </a:solidFill>
              </a:rPr>
              <a:t> trials of a success/failure experiment (i.e. we repeat the Bernoulli trials several times).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So a binomial distribution could involve:</a:t>
            </a:r>
          </a:p>
          <a:p>
            <a:r>
              <a:rPr lang="en-AU" sz="2400" dirty="0"/>
              <a:t>Tossing a coin 100 times and observing the number of tails we obtain.</a:t>
            </a:r>
          </a:p>
          <a:p>
            <a:r>
              <a:rPr lang="en-AU" sz="2400" dirty="0"/>
              <a:t>Rolling a six-sided die 50 times and observing the number of times we land on a one.</a:t>
            </a:r>
          </a:p>
          <a:p>
            <a:r>
              <a:rPr lang="en-AU" sz="2400" dirty="0"/>
              <a:t>Sitting a multiple choice assessment with 25 questions and counting the number of times we obtain the correct answer.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/>
              <a:t>Notice all these scenarios involve more than one coin toss, or one roll of die, or one question to answer. Therefore they are BINOMIAL. </a:t>
            </a:r>
          </a:p>
          <a:p>
            <a:endParaRPr lang="en-AU" sz="2400" dirty="0"/>
          </a:p>
          <a:p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30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6" y="799071"/>
            <a:ext cx="12019005" cy="5906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Binomial Distribution is followed when </a:t>
            </a:r>
          </a:p>
          <a:p>
            <a:r>
              <a:rPr lang="en-AU" sz="2400" dirty="0"/>
              <a:t>Each trial results in only one of two outcomes, a success S or a failure F</a:t>
            </a:r>
          </a:p>
          <a:p>
            <a:r>
              <a:rPr lang="en-AU" sz="2400" dirty="0"/>
              <a:t>The probability of success in a single trial occurs with a constant probability ‘p’, </a:t>
            </a:r>
          </a:p>
          <a:p>
            <a:r>
              <a:rPr lang="en-AU" sz="2400" dirty="0"/>
              <a:t>Each trails are</a:t>
            </a:r>
            <a:r>
              <a:rPr lang="en-AU" sz="2400" b="1" u="sng" dirty="0"/>
              <a:t> independent of each other </a:t>
            </a:r>
            <a:r>
              <a:rPr lang="en-AU" sz="2400" dirty="0"/>
              <a:t>– in other words, one outcome does not affect the next or previous outcomes.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/>
              <a:t>Example: Justify why tossing a fair coin 10 times follows a Binomial Distribution?</a:t>
            </a:r>
          </a:p>
          <a:p>
            <a:r>
              <a:rPr lang="en-AU" sz="2400" dirty="0">
                <a:solidFill>
                  <a:srgbClr val="002060"/>
                </a:solidFill>
              </a:rPr>
              <a:t>There is only two possible outcomes – Success when we obtain a head, and failure when we do not</a:t>
            </a:r>
          </a:p>
          <a:p>
            <a:r>
              <a:rPr lang="en-AU" sz="2400" dirty="0">
                <a:solidFill>
                  <a:srgbClr val="002060"/>
                </a:solidFill>
              </a:rPr>
              <a:t>The probability of obtaining a head occurs with a constant probability of 0.5 for all trials.</a:t>
            </a:r>
          </a:p>
          <a:p>
            <a:r>
              <a:rPr lang="en-AU" sz="2400" dirty="0">
                <a:solidFill>
                  <a:srgbClr val="002060"/>
                </a:solidFill>
              </a:rPr>
              <a:t>Each coin toss </a:t>
            </a:r>
            <a:r>
              <a:rPr lang="en-AU" sz="2400">
                <a:solidFill>
                  <a:srgbClr val="002060"/>
                </a:solidFill>
              </a:rPr>
              <a:t>is independent </a:t>
            </a:r>
            <a:r>
              <a:rPr lang="en-AU" sz="2400" dirty="0">
                <a:solidFill>
                  <a:srgbClr val="002060"/>
                </a:solidFill>
              </a:rPr>
              <a:t>of the previous coin toss, the probability of obtaining either a head or a tail is unaffected by the previous or following outcomes. 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607AF-9CAC-45BB-81A2-D18DDC9CA6C4}"/>
              </a:ext>
            </a:extLst>
          </p:cNvPr>
          <p:cNvSpPr txBox="1"/>
          <p:nvPr/>
        </p:nvSpPr>
        <p:spPr>
          <a:xfrm>
            <a:off x="0" y="0"/>
            <a:ext cx="410266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 Distributions</a:t>
            </a:r>
            <a:endParaRPr kumimoji="0" lang="en-AU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9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25368</TotalTime>
  <Words>1622</Words>
  <Application>Microsoft Office PowerPoint</Application>
  <PresentationFormat>Widescreen</PresentationFormat>
  <Paragraphs>204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COLIC Sven [Harrisdale Senior High School]</cp:lastModifiedBy>
  <cp:revision>666</cp:revision>
  <dcterms:created xsi:type="dcterms:W3CDTF">2020-02-17T13:56:23Z</dcterms:created>
  <dcterms:modified xsi:type="dcterms:W3CDTF">2023-04-02T11:58:06Z</dcterms:modified>
</cp:coreProperties>
</file>